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diagrams/data26.xml" ContentType="application/vnd.openxmlformats-officedocument.drawingml.diagramData+xml"/>
  <Override PartName="/ppt/diagrams/layout26.xml" ContentType="application/vnd.openxmlformats-officedocument.drawingml.diagramLayout+xml"/>
  <Override PartName="/ppt/diagrams/quickStyle26.xml" ContentType="application/vnd.openxmlformats-officedocument.drawingml.diagramStyle+xml"/>
  <Override PartName="/ppt/diagrams/colors26.xml" ContentType="application/vnd.openxmlformats-officedocument.drawingml.diagramColors+xml"/>
  <Override PartName="/ppt/diagrams/drawing2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notesMasterIdLst>
    <p:notesMasterId r:id="rId28"/>
  </p:notesMasterIdLst>
  <p:sldIdLst>
    <p:sldId id="256" r:id="rId2"/>
    <p:sldId id="257" r:id="rId3"/>
    <p:sldId id="308" r:id="rId4"/>
    <p:sldId id="309" r:id="rId5"/>
    <p:sldId id="310" r:id="rId6"/>
    <p:sldId id="311" r:id="rId7"/>
    <p:sldId id="313" r:id="rId8"/>
    <p:sldId id="314" r:id="rId9"/>
    <p:sldId id="315" r:id="rId10"/>
    <p:sldId id="316" r:id="rId11"/>
    <p:sldId id="318" r:id="rId12"/>
    <p:sldId id="319" r:id="rId13"/>
    <p:sldId id="320" r:id="rId14"/>
    <p:sldId id="321" r:id="rId15"/>
    <p:sldId id="322" r:id="rId16"/>
    <p:sldId id="323" r:id="rId17"/>
    <p:sldId id="324" r:id="rId18"/>
    <p:sldId id="325" r:id="rId19"/>
    <p:sldId id="326" r:id="rId20"/>
    <p:sldId id="327" r:id="rId21"/>
    <p:sldId id="328" r:id="rId22"/>
    <p:sldId id="329" r:id="rId23"/>
    <p:sldId id="330" r:id="rId24"/>
    <p:sldId id="331" r:id="rId25"/>
    <p:sldId id="332" r:id="rId26"/>
    <p:sldId id="333" r:id="rId2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737"/>
  </p:normalViewPr>
  <p:slideViewPr>
    <p:cSldViewPr snapToGrid="0" snapToObjects="1">
      <p:cViewPr varScale="1">
        <p:scale>
          <a:sx n="98" d="100"/>
          <a:sy n="98" d="100"/>
        </p:scale>
        <p:origin x="1016"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diagrams/_rels/data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svg"/><Relationship Id="rId1" Type="http://schemas.openxmlformats.org/officeDocument/2006/relationships/image" Target="../media/image6.png"/><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svg"/></Relationships>
</file>

<file path=ppt/diagrams/_rels/drawing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svg"/><Relationship Id="rId1" Type="http://schemas.openxmlformats.org/officeDocument/2006/relationships/image" Target="../media/image6.png"/><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sv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919B3F8-72C8-DB43-AC9E-F5B71BC8D51E}"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tr-TR"/>
        </a:p>
      </dgm:t>
    </dgm:pt>
    <dgm:pt modelId="{A59EF335-9CB5-6948-AEBE-87982EF6AEA2}">
      <dgm:prSet/>
      <dgm:spPr/>
      <dgm:t>
        <a:bodyPr/>
        <a:lstStyle/>
        <a:p>
          <a:r>
            <a:rPr lang="tr-TR" baseline="0"/>
            <a:t>OKULDA ÖĞRENME MODELİ</a:t>
          </a:r>
          <a:endParaRPr lang="tr-TR"/>
        </a:p>
      </dgm:t>
    </dgm:pt>
    <dgm:pt modelId="{1DE15762-B8CE-2241-A73A-C4FF1BE84917}" type="parTrans" cxnId="{7AF415BB-AA4E-C84C-B771-205171FD2748}">
      <dgm:prSet/>
      <dgm:spPr/>
      <dgm:t>
        <a:bodyPr/>
        <a:lstStyle/>
        <a:p>
          <a:endParaRPr lang="tr-TR"/>
        </a:p>
      </dgm:t>
    </dgm:pt>
    <dgm:pt modelId="{C97B3B67-ABE4-7140-9025-CD880E2FAB74}" type="sibTrans" cxnId="{7AF415BB-AA4E-C84C-B771-205171FD2748}">
      <dgm:prSet/>
      <dgm:spPr/>
      <dgm:t>
        <a:bodyPr/>
        <a:lstStyle/>
        <a:p>
          <a:endParaRPr lang="tr-TR"/>
        </a:p>
      </dgm:t>
    </dgm:pt>
    <dgm:pt modelId="{192D8D18-A9A9-1D49-9979-C27D10FF120A}">
      <dgm:prSet/>
      <dgm:spPr/>
      <dgm:t>
        <a:bodyPr/>
        <a:lstStyle/>
        <a:p>
          <a:r>
            <a:rPr lang="tr-TR" baseline="0"/>
            <a:t>TAM ÖĞRENME MODELİ</a:t>
          </a:r>
          <a:endParaRPr lang="tr-TR"/>
        </a:p>
      </dgm:t>
    </dgm:pt>
    <dgm:pt modelId="{BAD1FA08-E7DB-6145-88CB-D5636390ECCF}" type="parTrans" cxnId="{7197C30C-E600-B64C-86F0-BE2F6E1308E2}">
      <dgm:prSet/>
      <dgm:spPr/>
      <dgm:t>
        <a:bodyPr/>
        <a:lstStyle/>
        <a:p>
          <a:endParaRPr lang="tr-TR"/>
        </a:p>
      </dgm:t>
    </dgm:pt>
    <dgm:pt modelId="{A8EA8062-85CB-564B-8CE4-612B17B0961F}" type="sibTrans" cxnId="{7197C30C-E600-B64C-86F0-BE2F6E1308E2}">
      <dgm:prSet/>
      <dgm:spPr/>
      <dgm:t>
        <a:bodyPr/>
        <a:lstStyle/>
        <a:p>
          <a:endParaRPr lang="tr-TR"/>
        </a:p>
      </dgm:t>
    </dgm:pt>
    <dgm:pt modelId="{629A4C9E-92B7-254F-89E8-188FEEF8AA62}">
      <dgm:prSet/>
      <dgm:spPr/>
      <dgm:t>
        <a:bodyPr/>
        <a:lstStyle/>
        <a:p>
          <a:r>
            <a:rPr lang="tr-TR" baseline="0" dirty="0"/>
            <a:t>SLAVİN’İN ETKİLİ ÖĞRETİM MODELİ</a:t>
          </a:r>
          <a:endParaRPr lang="tr-TR" dirty="0"/>
        </a:p>
      </dgm:t>
    </dgm:pt>
    <dgm:pt modelId="{E51540F8-6BFA-AA4B-9D70-540988BAC1FB}" type="parTrans" cxnId="{12432D90-4E89-F043-B6BE-B44F79371885}">
      <dgm:prSet/>
      <dgm:spPr/>
      <dgm:t>
        <a:bodyPr/>
        <a:lstStyle/>
        <a:p>
          <a:endParaRPr lang="tr-TR"/>
        </a:p>
      </dgm:t>
    </dgm:pt>
    <dgm:pt modelId="{1AA75631-3150-D549-B3D9-FAB7C25E27DD}" type="sibTrans" cxnId="{12432D90-4E89-F043-B6BE-B44F79371885}">
      <dgm:prSet/>
      <dgm:spPr/>
      <dgm:t>
        <a:bodyPr/>
        <a:lstStyle/>
        <a:p>
          <a:endParaRPr lang="tr-TR"/>
        </a:p>
      </dgm:t>
    </dgm:pt>
    <dgm:pt modelId="{94A66C36-6865-EC4D-BFCA-2C7B23FF6ACC}">
      <dgm:prSet/>
      <dgm:spPr/>
      <dgm:t>
        <a:bodyPr/>
        <a:lstStyle/>
        <a:p>
          <a:r>
            <a:rPr lang="tr-TR" baseline="0" dirty="0"/>
            <a:t>GAGNE’NİN ÖĞRETİM DURUMLARI MODELİ</a:t>
          </a:r>
          <a:endParaRPr lang="tr-TR" dirty="0"/>
        </a:p>
      </dgm:t>
    </dgm:pt>
    <dgm:pt modelId="{104224E3-EAAF-6B4F-A5DC-714100FB99D7}" type="parTrans" cxnId="{2A9DD83D-4F64-FD45-B406-F4475E8FD857}">
      <dgm:prSet/>
      <dgm:spPr/>
      <dgm:t>
        <a:bodyPr/>
        <a:lstStyle/>
        <a:p>
          <a:endParaRPr lang="tr-TR"/>
        </a:p>
      </dgm:t>
    </dgm:pt>
    <dgm:pt modelId="{3091CA59-863A-E34B-BB57-916AC18D337A}" type="sibTrans" cxnId="{2A9DD83D-4F64-FD45-B406-F4475E8FD857}">
      <dgm:prSet/>
      <dgm:spPr/>
      <dgm:t>
        <a:bodyPr/>
        <a:lstStyle/>
        <a:p>
          <a:endParaRPr lang="tr-TR"/>
        </a:p>
      </dgm:t>
    </dgm:pt>
    <dgm:pt modelId="{24BB18E3-9959-8040-B703-C56FA1BEB551}">
      <dgm:prSet/>
      <dgm:spPr/>
      <dgm:t>
        <a:bodyPr/>
        <a:lstStyle/>
        <a:p>
          <a:r>
            <a:rPr lang="tr-TR" baseline="0" dirty="0"/>
            <a:t>BEYİN TEMELLİ ÖĞRENME</a:t>
          </a:r>
          <a:endParaRPr lang="tr-TR" dirty="0"/>
        </a:p>
      </dgm:t>
    </dgm:pt>
    <dgm:pt modelId="{AB3190E4-C268-F446-AA40-25E741F6EA00}" type="parTrans" cxnId="{104710AF-B3D8-7646-B817-65C550217558}">
      <dgm:prSet/>
      <dgm:spPr/>
      <dgm:t>
        <a:bodyPr/>
        <a:lstStyle/>
        <a:p>
          <a:endParaRPr lang="tr-TR"/>
        </a:p>
      </dgm:t>
    </dgm:pt>
    <dgm:pt modelId="{692B4EA2-B71E-E247-827D-9977F7CD06BF}" type="sibTrans" cxnId="{104710AF-B3D8-7646-B817-65C550217558}">
      <dgm:prSet/>
      <dgm:spPr/>
      <dgm:t>
        <a:bodyPr/>
        <a:lstStyle/>
        <a:p>
          <a:endParaRPr lang="tr-TR"/>
        </a:p>
      </dgm:t>
    </dgm:pt>
    <dgm:pt modelId="{8D6E4794-FC5B-7441-B8DA-3D8E34CE5491}">
      <dgm:prSet/>
      <dgm:spPr/>
      <dgm:t>
        <a:bodyPr/>
        <a:lstStyle/>
        <a:p>
          <a:r>
            <a:rPr lang="tr-TR" baseline="0" dirty="0"/>
            <a:t>PROBLEME DAYALI ÖĞRENME</a:t>
          </a:r>
          <a:endParaRPr lang="tr-TR" dirty="0"/>
        </a:p>
      </dgm:t>
    </dgm:pt>
    <dgm:pt modelId="{832F4BE3-BA63-4B4F-9F9B-789F6AA48EE4}" type="parTrans" cxnId="{7EE9CE1D-9DB3-5B4D-A678-677558A9CA35}">
      <dgm:prSet/>
      <dgm:spPr/>
      <dgm:t>
        <a:bodyPr/>
        <a:lstStyle/>
        <a:p>
          <a:endParaRPr lang="tr-TR"/>
        </a:p>
      </dgm:t>
    </dgm:pt>
    <dgm:pt modelId="{1314AA5E-165F-3243-8C27-25E97CC61FDC}" type="sibTrans" cxnId="{7EE9CE1D-9DB3-5B4D-A678-677558A9CA35}">
      <dgm:prSet/>
      <dgm:spPr/>
      <dgm:t>
        <a:bodyPr/>
        <a:lstStyle/>
        <a:p>
          <a:endParaRPr lang="tr-TR"/>
        </a:p>
      </dgm:t>
    </dgm:pt>
    <dgm:pt modelId="{6FFA84B3-6F7A-304F-8D1B-2E755116B3F6}">
      <dgm:prSet/>
      <dgm:spPr/>
      <dgm:t>
        <a:bodyPr/>
        <a:lstStyle/>
        <a:p>
          <a:r>
            <a:rPr lang="tr-TR" dirty="0"/>
            <a:t>AKTİF ÖĞRENME</a:t>
          </a:r>
        </a:p>
      </dgm:t>
    </dgm:pt>
    <dgm:pt modelId="{180FD99E-3926-DE46-AAC0-C4C57DBAF80B}" type="parTrans" cxnId="{16AF2C78-BA49-9D41-98E4-24E162BC9127}">
      <dgm:prSet/>
      <dgm:spPr/>
      <dgm:t>
        <a:bodyPr/>
        <a:lstStyle/>
        <a:p>
          <a:endParaRPr lang="tr-TR"/>
        </a:p>
      </dgm:t>
    </dgm:pt>
    <dgm:pt modelId="{008A3EFC-3E52-E440-A9A1-A2BB413635D3}" type="sibTrans" cxnId="{16AF2C78-BA49-9D41-98E4-24E162BC9127}">
      <dgm:prSet/>
      <dgm:spPr/>
      <dgm:t>
        <a:bodyPr/>
        <a:lstStyle/>
        <a:p>
          <a:endParaRPr lang="tr-TR"/>
        </a:p>
      </dgm:t>
    </dgm:pt>
    <dgm:pt modelId="{375B8E86-278C-A649-AADD-165B4C80E74D}">
      <dgm:prSet/>
      <dgm:spPr/>
      <dgm:t>
        <a:bodyPr/>
        <a:lstStyle/>
        <a:p>
          <a:r>
            <a:rPr lang="tr-TR" dirty="0"/>
            <a:t>KOLB'UN YAŞANTI TEMELLİ ÖĞRETİM MODELİ</a:t>
          </a:r>
        </a:p>
      </dgm:t>
    </dgm:pt>
    <dgm:pt modelId="{2BF99D00-E7E3-BC44-A715-101AD91EBFA6}" type="parTrans" cxnId="{2AF48162-615D-6945-9B91-779B05A170B2}">
      <dgm:prSet/>
      <dgm:spPr/>
      <dgm:t>
        <a:bodyPr/>
        <a:lstStyle/>
        <a:p>
          <a:endParaRPr lang="tr-TR"/>
        </a:p>
      </dgm:t>
    </dgm:pt>
    <dgm:pt modelId="{3D908C2C-F8F1-F448-AAEE-64CB250EED06}" type="sibTrans" cxnId="{2AF48162-615D-6945-9B91-779B05A170B2}">
      <dgm:prSet/>
      <dgm:spPr/>
      <dgm:t>
        <a:bodyPr/>
        <a:lstStyle/>
        <a:p>
          <a:endParaRPr lang="tr-TR"/>
        </a:p>
      </dgm:t>
    </dgm:pt>
    <dgm:pt modelId="{8144FFB6-6328-454D-8653-2ED49B2EA826}">
      <dgm:prSet/>
      <dgm:spPr/>
      <dgm:t>
        <a:bodyPr/>
        <a:lstStyle/>
        <a:p>
          <a:r>
            <a:rPr lang="tr-TR" dirty="0"/>
            <a:t>DUNN VE DUNN ÖĞRENME STİLİ MODELİ</a:t>
          </a:r>
        </a:p>
      </dgm:t>
    </dgm:pt>
    <dgm:pt modelId="{7AEF7620-CC8F-B948-BCF5-BD952F04A35B}" type="parTrans" cxnId="{332CF26A-790E-8D42-AB00-3B18E1DD4851}">
      <dgm:prSet/>
      <dgm:spPr/>
      <dgm:t>
        <a:bodyPr/>
        <a:lstStyle/>
        <a:p>
          <a:endParaRPr lang="tr-TR"/>
        </a:p>
      </dgm:t>
    </dgm:pt>
    <dgm:pt modelId="{4332D84C-574C-4548-9A6A-4BC86146CA71}" type="sibTrans" cxnId="{332CF26A-790E-8D42-AB00-3B18E1DD4851}">
      <dgm:prSet/>
      <dgm:spPr/>
      <dgm:t>
        <a:bodyPr/>
        <a:lstStyle/>
        <a:p>
          <a:endParaRPr lang="tr-TR"/>
        </a:p>
      </dgm:t>
    </dgm:pt>
    <dgm:pt modelId="{76FC2526-3915-A341-AA58-45BABF880C55}" type="pres">
      <dgm:prSet presAssocID="{8919B3F8-72C8-DB43-AC9E-F5B71BC8D51E}" presName="linear" presStyleCnt="0">
        <dgm:presLayoutVars>
          <dgm:animLvl val="lvl"/>
          <dgm:resizeHandles val="exact"/>
        </dgm:presLayoutVars>
      </dgm:prSet>
      <dgm:spPr/>
    </dgm:pt>
    <dgm:pt modelId="{72FA16BF-1B31-4E46-BA73-0CD8C0157890}" type="pres">
      <dgm:prSet presAssocID="{A59EF335-9CB5-6948-AEBE-87982EF6AEA2}" presName="parentText" presStyleLbl="node1" presStyleIdx="0" presStyleCnt="9">
        <dgm:presLayoutVars>
          <dgm:chMax val="0"/>
          <dgm:bulletEnabled val="1"/>
        </dgm:presLayoutVars>
      </dgm:prSet>
      <dgm:spPr/>
    </dgm:pt>
    <dgm:pt modelId="{16BCC623-51D2-0B48-A3C3-949F50ECD272}" type="pres">
      <dgm:prSet presAssocID="{C97B3B67-ABE4-7140-9025-CD880E2FAB74}" presName="spacer" presStyleCnt="0"/>
      <dgm:spPr/>
    </dgm:pt>
    <dgm:pt modelId="{B6436CEC-ADA5-9E48-96F2-552027000646}" type="pres">
      <dgm:prSet presAssocID="{192D8D18-A9A9-1D49-9979-C27D10FF120A}" presName="parentText" presStyleLbl="node1" presStyleIdx="1" presStyleCnt="9">
        <dgm:presLayoutVars>
          <dgm:chMax val="0"/>
          <dgm:bulletEnabled val="1"/>
        </dgm:presLayoutVars>
      </dgm:prSet>
      <dgm:spPr/>
    </dgm:pt>
    <dgm:pt modelId="{6630181E-BEB5-394D-B765-4B2667739346}" type="pres">
      <dgm:prSet presAssocID="{A8EA8062-85CB-564B-8CE4-612B17B0961F}" presName="spacer" presStyleCnt="0"/>
      <dgm:spPr/>
    </dgm:pt>
    <dgm:pt modelId="{19DDE518-8917-A34F-913E-5D739CE5DF69}" type="pres">
      <dgm:prSet presAssocID="{629A4C9E-92B7-254F-89E8-188FEEF8AA62}" presName="parentText" presStyleLbl="node1" presStyleIdx="2" presStyleCnt="9">
        <dgm:presLayoutVars>
          <dgm:chMax val="0"/>
          <dgm:bulletEnabled val="1"/>
        </dgm:presLayoutVars>
      </dgm:prSet>
      <dgm:spPr/>
    </dgm:pt>
    <dgm:pt modelId="{CE2E05D7-5763-9D40-BB0C-F3E217146947}" type="pres">
      <dgm:prSet presAssocID="{1AA75631-3150-D549-B3D9-FAB7C25E27DD}" presName="spacer" presStyleCnt="0"/>
      <dgm:spPr/>
    </dgm:pt>
    <dgm:pt modelId="{9CCB1E01-2941-084B-9574-A1553C03C425}" type="pres">
      <dgm:prSet presAssocID="{94A66C36-6865-EC4D-BFCA-2C7B23FF6ACC}" presName="parentText" presStyleLbl="node1" presStyleIdx="3" presStyleCnt="9">
        <dgm:presLayoutVars>
          <dgm:chMax val="0"/>
          <dgm:bulletEnabled val="1"/>
        </dgm:presLayoutVars>
      </dgm:prSet>
      <dgm:spPr/>
    </dgm:pt>
    <dgm:pt modelId="{3484E70A-5F44-FB44-BCD2-D9551AFA1AA7}" type="pres">
      <dgm:prSet presAssocID="{3091CA59-863A-E34B-BB57-916AC18D337A}" presName="spacer" presStyleCnt="0"/>
      <dgm:spPr/>
    </dgm:pt>
    <dgm:pt modelId="{6D538A1E-FF2E-774C-90AB-25D70B486BDF}" type="pres">
      <dgm:prSet presAssocID="{375B8E86-278C-A649-AADD-165B4C80E74D}" presName="parentText" presStyleLbl="node1" presStyleIdx="4" presStyleCnt="9">
        <dgm:presLayoutVars>
          <dgm:chMax val="0"/>
          <dgm:bulletEnabled val="1"/>
        </dgm:presLayoutVars>
      </dgm:prSet>
      <dgm:spPr/>
    </dgm:pt>
    <dgm:pt modelId="{FB42436C-4FD3-CB48-A829-32A59CB79D82}" type="pres">
      <dgm:prSet presAssocID="{3D908C2C-F8F1-F448-AAEE-64CB250EED06}" presName="spacer" presStyleCnt="0"/>
      <dgm:spPr/>
    </dgm:pt>
    <dgm:pt modelId="{786CA925-6788-764F-BADB-4C16EF7CDB78}" type="pres">
      <dgm:prSet presAssocID="{8144FFB6-6328-454D-8653-2ED49B2EA826}" presName="parentText" presStyleLbl="node1" presStyleIdx="5" presStyleCnt="9">
        <dgm:presLayoutVars>
          <dgm:chMax val="0"/>
          <dgm:bulletEnabled val="1"/>
        </dgm:presLayoutVars>
      </dgm:prSet>
      <dgm:spPr/>
    </dgm:pt>
    <dgm:pt modelId="{8C7EB4A0-5EF9-444C-9B3C-03E1490B8CC9}" type="pres">
      <dgm:prSet presAssocID="{4332D84C-574C-4548-9A6A-4BC86146CA71}" presName="spacer" presStyleCnt="0"/>
      <dgm:spPr/>
    </dgm:pt>
    <dgm:pt modelId="{4847DBB1-FC81-4043-974F-2378422E072D}" type="pres">
      <dgm:prSet presAssocID="{6FFA84B3-6F7A-304F-8D1B-2E755116B3F6}" presName="parentText" presStyleLbl="node1" presStyleIdx="6" presStyleCnt="9">
        <dgm:presLayoutVars>
          <dgm:chMax val="0"/>
          <dgm:bulletEnabled val="1"/>
        </dgm:presLayoutVars>
      </dgm:prSet>
      <dgm:spPr/>
    </dgm:pt>
    <dgm:pt modelId="{8E94DF4D-9A52-6640-960D-E9BCD491F481}" type="pres">
      <dgm:prSet presAssocID="{008A3EFC-3E52-E440-A9A1-A2BB413635D3}" presName="spacer" presStyleCnt="0"/>
      <dgm:spPr/>
    </dgm:pt>
    <dgm:pt modelId="{73B6E734-3D1C-C244-B532-1875D088C1E2}" type="pres">
      <dgm:prSet presAssocID="{24BB18E3-9959-8040-B703-C56FA1BEB551}" presName="parentText" presStyleLbl="node1" presStyleIdx="7" presStyleCnt="9">
        <dgm:presLayoutVars>
          <dgm:chMax val="0"/>
          <dgm:bulletEnabled val="1"/>
        </dgm:presLayoutVars>
      </dgm:prSet>
      <dgm:spPr/>
    </dgm:pt>
    <dgm:pt modelId="{5DE888A0-5D78-B844-B1AF-AFBE6049203F}" type="pres">
      <dgm:prSet presAssocID="{692B4EA2-B71E-E247-827D-9977F7CD06BF}" presName="spacer" presStyleCnt="0"/>
      <dgm:spPr/>
    </dgm:pt>
    <dgm:pt modelId="{7C4CD66E-44C4-8C4F-8C62-4DC16AC3667A}" type="pres">
      <dgm:prSet presAssocID="{8D6E4794-FC5B-7441-B8DA-3D8E34CE5491}" presName="parentText" presStyleLbl="node1" presStyleIdx="8" presStyleCnt="9">
        <dgm:presLayoutVars>
          <dgm:chMax val="0"/>
          <dgm:bulletEnabled val="1"/>
        </dgm:presLayoutVars>
      </dgm:prSet>
      <dgm:spPr/>
    </dgm:pt>
  </dgm:ptLst>
  <dgm:cxnLst>
    <dgm:cxn modelId="{7197C30C-E600-B64C-86F0-BE2F6E1308E2}" srcId="{8919B3F8-72C8-DB43-AC9E-F5B71BC8D51E}" destId="{192D8D18-A9A9-1D49-9979-C27D10FF120A}" srcOrd="1" destOrd="0" parTransId="{BAD1FA08-E7DB-6145-88CB-D5636390ECCF}" sibTransId="{A8EA8062-85CB-564B-8CE4-612B17B0961F}"/>
    <dgm:cxn modelId="{7EE9CE1D-9DB3-5B4D-A678-677558A9CA35}" srcId="{8919B3F8-72C8-DB43-AC9E-F5B71BC8D51E}" destId="{8D6E4794-FC5B-7441-B8DA-3D8E34CE5491}" srcOrd="8" destOrd="0" parTransId="{832F4BE3-BA63-4B4F-9F9B-789F6AA48EE4}" sibTransId="{1314AA5E-165F-3243-8C27-25E97CC61FDC}"/>
    <dgm:cxn modelId="{071B492D-554B-A942-88A1-8BD23E587DB2}" type="presOf" srcId="{8D6E4794-FC5B-7441-B8DA-3D8E34CE5491}" destId="{7C4CD66E-44C4-8C4F-8C62-4DC16AC3667A}" srcOrd="0" destOrd="0" presId="urn:microsoft.com/office/officeart/2005/8/layout/vList2"/>
    <dgm:cxn modelId="{2A9DD83D-4F64-FD45-B406-F4475E8FD857}" srcId="{8919B3F8-72C8-DB43-AC9E-F5B71BC8D51E}" destId="{94A66C36-6865-EC4D-BFCA-2C7B23FF6ACC}" srcOrd="3" destOrd="0" parTransId="{104224E3-EAAF-6B4F-A5DC-714100FB99D7}" sibTransId="{3091CA59-863A-E34B-BB57-916AC18D337A}"/>
    <dgm:cxn modelId="{30B26547-6089-024E-B844-FC381D95B472}" type="presOf" srcId="{192D8D18-A9A9-1D49-9979-C27D10FF120A}" destId="{B6436CEC-ADA5-9E48-96F2-552027000646}" srcOrd="0" destOrd="0" presId="urn:microsoft.com/office/officeart/2005/8/layout/vList2"/>
    <dgm:cxn modelId="{2AF48162-615D-6945-9B91-779B05A170B2}" srcId="{8919B3F8-72C8-DB43-AC9E-F5B71BC8D51E}" destId="{375B8E86-278C-A649-AADD-165B4C80E74D}" srcOrd="4" destOrd="0" parTransId="{2BF99D00-E7E3-BC44-A715-101AD91EBFA6}" sibTransId="{3D908C2C-F8F1-F448-AAEE-64CB250EED06}"/>
    <dgm:cxn modelId="{332CF26A-790E-8D42-AB00-3B18E1DD4851}" srcId="{8919B3F8-72C8-DB43-AC9E-F5B71BC8D51E}" destId="{8144FFB6-6328-454D-8653-2ED49B2EA826}" srcOrd="5" destOrd="0" parTransId="{7AEF7620-CC8F-B948-BCF5-BD952F04A35B}" sibTransId="{4332D84C-574C-4548-9A6A-4BC86146CA71}"/>
    <dgm:cxn modelId="{16AF2C78-BA49-9D41-98E4-24E162BC9127}" srcId="{8919B3F8-72C8-DB43-AC9E-F5B71BC8D51E}" destId="{6FFA84B3-6F7A-304F-8D1B-2E755116B3F6}" srcOrd="6" destOrd="0" parTransId="{180FD99E-3926-DE46-AAC0-C4C57DBAF80B}" sibTransId="{008A3EFC-3E52-E440-A9A1-A2BB413635D3}"/>
    <dgm:cxn modelId="{7B7E5E84-EDE4-6D4F-9F16-F1494CCC037B}" type="presOf" srcId="{24BB18E3-9959-8040-B703-C56FA1BEB551}" destId="{73B6E734-3D1C-C244-B532-1875D088C1E2}" srcOrd="0" destOrd="0" presId="urn:microsoft.com/office/officeart/2005/8/layout/vList2"/>
    <dgm:cxn modelId="{D00CA484-DDB1-B34C-A8F8-B61EB94531CD}" type="presOf" srcId="{A59EF335-9CB5-6948-AEBE-87982EF6AEA2}" destId="{72FA16BF-1B31-4E46-BA73-0CD8C0157890}" srcOrd="0" destOrd="0" presId="urn:microsoft.com/office/officeart/2005/8/layout/vList2"/>
    <dgm:cxn modelId="{12432D90-4E89-F043-B6BE-B44F79371885}" srcId="{8919B3F8-72C8-DB43-AC9E-F5B71BC8D51E}" destId="{629A4C9E-92B7-254F-89E8-188FEEF8AA62}" srcOrd="2" destOrd="0" parTransId="{E51540F8-6BFA-AA4B-9D70-540988BAC1FB}" sibTransId="{1AA75631-3150-D549-B3D9-FAB7C25E27DD}"/>
    <dgm:cxn modelId="{51733B96-9B11-BC4E-96A5-9A393A35D397}" type="presOf" srcId="{375B8E86-278C-A649-AADD-165B4C80E74D}" destId="{6D538A1E-FF2E-774C-90AB-25D70B486BDF}" srcOrd="0" destOrd="0" presId="urn:microsoft.com/office/officeart/2005/8/layout/vList2"/>
    <dgm:cxn modelId="{80C01B97-FDF2-E343-BF5A-83F23CDCC8B7}" type="presOf" srcId="{94A66C36-6865-EC4D-BFCA-2C7B23FF6ACC}" destId="{9CCB1E01-2941-084B-9574-A1553C03C425}" srcOrd="0" destOrd="0" presId="urn:microsoft.com/office/officeart/2005/8/layout/vList2"/>
    <dgm:cxn modelId="{FEA83999-1377-7D48-AAED-75CE04286F0A}" type="presOf" srcId="{6FFA84B3-6F7A-304F-8D1B-2E755116B3F6}" destId="{4847DBB1-FC81-4043-974F-2378422E072D}" srcOrd="0" destOrd="0" presId="urn:microsoft.com/office/officeart/2005/8/layout/vList2"/>
    <dgm:cxn modelId="{104710AF-B3D8-7646-B817-65C550217558}" srcId="{8919B3F8-72C8-DB43-AC9E-F5B71BC8D51E}" destId="{24BB18E3-9959-8040-B703-C56FA1BEB551}" srcOrd="7" destOrd="0" parTransId="{AB3190E4-C268-F446-AA40-25E741F6EA00}" sibTransId="{692B4EA2-B71E-E247-827D-9977F7CD06BF}"/>
    <dgm:cxn modelId="{530B43B4-7230-F342-9D93-680C2A1C5A1B}" type="presOf" srcId="{8144FFB6-6328-454D-8653-2ED49B2EA826}" destId="{786CA925-6788-764F-BADB-4C16EF7CDB78}" srcOrd="0" destOrd="0" presId="urn:microsoft.com/office/officeart/2005/8/layout/vList2"/>
    <dgm:cxn modelId="{7AF415BB-AA4E-C84C-B771-205171FD2748}" srcId="{8919B3F8-72C8-DB43-AC9E-F5B71BC8D51E}" destId="{A59EF335-9CB5-6948-AEBE-87982EF6AEA2}" srcOrd="0" destOrd="0" parTransId="{1DE15762-B8CE-2241-A73A-C4FF1BE84917}" sibTransId="{C97B3B67-ABE4-7140-9025-CD880E2FAB74}"/>
    <dgm:cxn modelId="{E20613D5-0AA7-154C-AB3C-8BF36DD44AB8}" type="presOf" srcId="{8919B3F8-72C8-DB43-AC9E-F5B71BC8D51E}" destId="{76FC2526-3915-A341-AA58-45BABF880C55}" srcOrd="0" destOrd="0" presId="urn:microsoft.com/office/officeart/2005/8/layout/vList2"/>
    <dgm:cxn modelId="{C064BDF2-658D-7D46-9FA1-57EF49627D13}" type="presOf" srcId="{629A4C9E-92B7-254F-89E8-188FEEF8AA62}" destId="{19DDE518-8917-A34F-913E-5D739CE5DF69}" srcOrd="0" destOrd="0" presId="urn:microsoft.com/office/officeart/2005/8/layout/vList2"/>
    <dgm:cxn modelId="{44283114-F3F9-F240-85A2-4F66595180EA}" type="presParOf" srcId="{76FC2526-3915-A341-AA58-45BABF880C55}" destId="{72FA16BF-1B31-4E46-BA73-0CD8C0157890}" srcOrd="0" destOrd="0" presId="urn:microsoft.com/office/officeart/2005/8/layout/vList2"/>
    <dgm:cxn modelId="{FCBDC1E8-066C-5D4E-B3BD-DE22A0D7E6CE}" type="presParOf" srcId="{76FC2526-3915-A341-AA58-45BABF880C55}" destId="{16BCC623-51D2-0B48-A3C3-949F50ECD272}" srcOrd="1" destOrd="0" presId="urn:microsoft.com/office/officeart/2005/8/layout/vList2"/>
    <dgm:cxn modelId="{444D82F6-4F02-D54C-8F9D-B9DC2483E462}" type="presParOf" srcId="{76FC2526-3915-A341-AA58-45BABF880C55}" destId="{B6436CEC-ADA5-9E48-96F2-552027000646}" srcOrd="2" destOrd="0" presId="urn:microsoft.com/office/officeart/2005/8/layout/vList2"/>
    <dgm:cxn modelId="{48FA5B62-3675-A14E-A503-4C347ED2B08F}" type="presParOf" srcId="{76FC2526-3915-A341-AA58-45BABF880C55}" destId="{6630181E-BEB5-394D-B765-4B2667739346}" srcOrd="3" destOrd="0" presId="urn:microsoft.com/office/officeart/2005/8/layout/vList2"/>
    <dgm:cxn modelId="{10140370-2AD6-1F44-A0A6-631B41660B4A}" type="presParOf" srcId="{76FC2526-3915-A341-AA58-45BABF880C55}" destId="{19DDE518-8917-A34F-913E-5D739CE5DF69}" srcOrd="4" destOrd="0" presId="urn:microsoft.com/office/officeart/2005/8/layout/vList2"/>
    <dgm:cxn modelId="{43F90BF2-67EF-F54A-B54C-01006CF8BFA1}" type="presParOf" srcId="{76FC2526-3915-A341-AA58-45BABF880C55}" destId="{CE2E05D7-5763-9D40-BB0C-F3E217146947}" srcOrd="5" destOrd="0" presId="urn:microsoft.com/office/officeart/2005/8/layout/vList2"/>
    <dgm:cxn modelId="{B55964E9-8756-2840-8CD6-4D2B7667E8D7}" type="presParOf" srcId="{76FC2526-3915-A341-AA58-45BABF880C55}" destId="{9CCB1E01-2941-084B-9574-A1553C03C425}" srcOrd="6" destOrd="0" presId="urn:microsoft.com/office/officeart/2005/8/layout/vList2"/>
    <dgm:cxn modelId="{C3D826F8-97EF-0142-A914-E72C719B4A16}" type="presParOf" srcId="{76FC2526-3915-A341-AA58-45BABF880C55}" destId="{3484E70A-5F44-FB44-BCD2-D9551AFA1AA7}" srcOrd="7" destOrd="0" presId="urn:microsoft.com/office/officeart/2005/8/layout/vList2"/>
    <dgm:cxn modelId="{7F0082F5-3555-8845-B86D-3615E2E10D76}" type="presParOf" srcId="{76FC2526-3915-A341-AA58-45BABF880C55}" destId="{6D538A1E-FF2E-774C-90AB-25D70B486BDF}" srcOrd="8" destOrd="0" presId="urn:microsoft.com/office/officeart/2005/8/layout/vList2"/>
    <dgm:cxn modelId="{B05ED4F8-1378-0049-ADE1-0855295DA5DF}" type="presParOf" srcId="{76FC2526-3915-A341-AA58-45BABF880C55}" destId="{FB42436C-4FD3-CB48-A829-32A59CB79D82}" srcOrd="9" destOrd="0" presId="urn:microsoft.com/office/officeart/2005/8/layout/vList2"/>
    <dgm:cxn modelId="{DFD5C989-65A7-D14F-8A28-F5C242991F53}" type="presParOf" srcId="{76FC2526-3915-A341-AA58-45BABF880C55}" destId="{786CA925-6788-764F-BADB-4C16EF7CDB78}" srcOrd="10" destOrd="0" presId="urn:microsoft.com/office/officeart/2005/8/layout/vList2"/>
    <dgm:cxn modelId="{46DC99FA-A5DD-AB4F-BF00-067ADBAE15DF}" type="presParOf" srcId="{76FC2526-3915-A341-AA58-45BABF880C55}" destId="{8C7EB4A0-5EF9-444C-9B3C-03E1490B8CC9}" srcOrd="11" destOrd="0" presId="urn:microsoft.com/office/officeart/2005/8/layout/vList2"/>
    <dgm:cxn modelId="{1AA605B1-3FE1-3F41-9EC0-01C3FD0280CA}" type="presParOf" srcId="{76FC2526-3915-A341-AA58-45BABF880C55}" destId="{4847DBB1-FC81-4043-974F-2378422E072D}" srcOrd="12" destOrd="0" presId="urn:microsoft.com/office/officeart/2005/8/layout/vList2"/>
    <dgm:cxn modelId="{34C366CA-52CF-0A4A-8D49-2FF538C076A2}" type="presParOf" srcId="{76FC2526-3915-A341-AA58-45BABF880C55}" destId="{8E94DF4D-9A52-6640-960D-E9BCD491F481}" srcOrd="13" destOrd="0" presId="urn:microsoft.com/office/officeart/2005/8/layout/vList2"/>
    <dgm:cxn modelId="{13160CC5-09C3-A941-863C-01E3410E6C77}" type="presParOf" srcId="{76FC2526-3915-A341-AA58-45BABF880C55}" destId="{73B6E734-3D1C-C244-B532-1875D088C1E2}" srcOrd="14" destOrd="0" presId="urn:microsoft.com/office/officeart/2005/8/layout/vList2"/>
    <dgm:cxn modelId="{EE586E34-B1C0-544E-A919-32A45C30C7A0}" type="presParOf" srcId="{76FC2526-3915-A341-AA58-45BABF880C55}" destId="{5DE888A0-5D78-B844-B1AF-AFBE6049203F}" srcOrd="15" destOrd="0" presId="urn:microsoft.com/office/officeart/2005/8/layout/vList2"/>
    <dgm:cxn modelId="{EECAAF95-43DA-4345-96AA-F4BFC1AD3FED}" type="presParOf" srcId="{76FC2526-3915-A341-AA58-45BABF880C55}" destId="{7C4CD66E-44C4-8C4F-8C62-4DC16AC3667A}" srcOrd="1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B7DEA5D-EB42-314D-ACA8-6940269D64FF}" type="doc">
      <dgm:prSet loTypeId="urn:microsoft.com/office/officeart/2005/8/layout/vList2" loCatId="list" qsTypeId="urn:microsoft.com/office/officeart/2005/8/quickstyle/simple1" qsCatId="simple" csTypeId="urn:microsoft.com/office/officeart/2005/8/colors/accent2_2" csCatId="accent2" phldr="1"/>
      <dgm:spPr/>
      <dgm:t>
        <a:bodyPr/>
        <a:lstStyle/>
        <a:p>
          <a:endParaRPr lang="tr-TR"/>
        </a:p>
      </dgm:t>
    </dgm:pt>
    <dgm:pt modelId="{011E0643-EC93-6E47-96CB-82EDBF74654E}">
      <dgm:prSet/>
      <dgm:spPr/>
      <dgm:t>
        <a:bodyPr/>
        <a:lstStyle/>
        <a:p>
          <a:r>
            <a:rPr lang="tr-TR" baseline="0"/>
            <a:t>Carroll, her öğrenciye ihtiyaç duyduğu zaman ve ek öğrenme olanakları sağlandığında tüm öğrencilerin belirlenen öğrenme düzeyine ulaşacağını savunmuştur.</a:t>
          </a:r>
          <a:endParaRPr lang="tr-TR"/>
        </a:p>
      </dgm:t>
    </dgm:pt>
    <dgm:pt modelId="{5A482DEC-9F4A-A946-A2F4-84A424A53D7F}" type="parTrans" cxnId="{C2CE6057-D2F6-954B-BC0D-995B06B67239}">
      <dgm:prSet/>
      <dgm:spPr/>
      <dgm:t>
        <a:bodyPr/>
        <a:lstStyle/>
        <a:p>
          <a:endParaRPr lang="tr-TR"/>
        </a:p>
      </dgm:t>
    </dgm:pt>
    <dgm:pt modelId="{323FDCFC-F9CA-C849-80CC-ABC96D27C768}" type="sibTrans" cxnId="{C2CE6057-D2F6-954B-BC0D-995B06B67239}">
      <dgm:prSet/>
      <dgm:spPr/>
      <dgm:t>
        <a:bodyPr/>
        <a:lstStyle/>
        <a:p>
          <a:endParaRPr lang="tr-TR"/>
        </a:p>
      </dgm:t>
    </dgm:pt>
    <dgm:pt modelId="{EC7BC3AE-EB0A-514E-BE19-BDBE6B509CFE}">
      <dgm:prSet/>
      <dgm:spPr/>
      <dgm:t>
        <a:bodyPr/>
        <a:lstStyle/>
        <a:p>
          <a:r>
            <a:rPr lang="tr-TR" baseline="0" dirty="0"/>
            <a:t>Bu modelin temelini «Hızlı ve yavaş öğrenen öğrenciler vardır.» görüşü oluşturmaktadır. </a:t>
          </a:r>
          <a:endParaRPr lang="tr-TR" dirty="0"/>
        </a:p>
      </dgm:t>
    </dgm:pt>
    <dgm:pt modelId="{9C5FA7C2-DCDD-B44A-8B57-FEF47C6103F2}" type="parTrans" cxnId="{1B660CB0-6961-374D-A599-CDFCC6A262C9}">
      <dgm:prSet/>
      <dgm:spPr/>
      <dgm:t>
        <a:bodyPr/>
        <a:lstStyle/>
        <a:p>
          <a:endParaRPr lang="tr-TR"/>
        </a:p>
      </dgm:t>
    </dgm:pt>
    <dgm:pt modelId="{861A7452-BCD5-EC4A-AB83-898EF4148E3C}" type="sibTrans" cxnId="{1B660CB0-6961-374D-A599-CDFCC6A262C9}">
      <dgm:prSet/>
      <dgm:spPr/>
      <dgm:t>
        <a:bodyPr/>
        <a:lstStyle/>
        <a:p>
          <a:endParaRPr lang="tr-TR"/>
        </a:p>
      </dgm:t>
    </dgm:pt>
    <dgm:pt modelId="{E24EC4A1-2745-BF40-94C9-42887DBDB948}" type="pres">
      <dgm:prSet presAssocID="{DB7DEA5D-EB42-314D-ACA8-6940269D64FF}" presName="linear" presStyleCnt="0">
        <dgm:presLayoutVars>
          <dgm:animLvl val="lvl"/>
          <dgm:resizeHandles val="exact"/>
        </dgm:presLayoutVars>
      </dgm:prSet>
      <dgm:spPr/>
    </dgm:pt>
    <dgm:pt modelId="{87460E23-935F-8E49-90DF-D57CD7172AD5}" type="pres">
      <dgm:prSet presAssocID="{011E0643-EC93-6E47-96CB-82EDBF74654E}" presName="parentText" presStyleLbl="node1" presStyleIdx="0" presStyleCnt="2">
        <dgm:presLayoutVars>
          <dgm:chMax val="0"/>
          <dgm:bulletEnabled val="1"/>
        </dgm:presLayoutVars>
      </dgm:prSet>
      <dgm:spPr/>
    </dgm:pt>
    <dgm:pt modelId="{9EB80517-3046-6048-AE8E-4B94AA9535B0}" type="pres">
      <dgm:prSet presAssocID="{323FDCFC-F9CA-C849-80CC-ABC96D27C768}" presName="spacer" presStyleCnt="0"/>
      <dgm:spPr/>
    </dgm:pt>
    <dgm:pt modelId="{33B7AC81-76BC-D043-8464-E44BC93D0BB8}" type="pres">
      <dgm:prSet presAssocID="{EC7BC3AE-EB0A-514E-BE19-BDBE6B509CFE}" presName="parentText" presStyleLbl="node1" presStyleIdx="1" presStyleCnt="2">
        <dgm:presLayoutVars>
          <dgm:chMax val="0"/>
          <dgm:bulletEnabled val="1"/>
        </dgm:presLayoutVars>
      </dgm:prSet>
      <dgm:spPr/>
    </dgm:pt>
  </dgm:ptLst>
  <dgm:cxnLst>
    <dgm:cxn modelId="{7FA7F028-6D68-C842-893D-BB6EF17E003C}" type="presOf" srcId="{011E0643-EC93-6E47-96CB-82EDBF74654E}" destId="{87460E23-935F-8E49-90DF-D57CD7172AD5}" srcOrd="0" destOrd="0" presId="urn:microsoft.com/office/officeart/2005/8/layout/vList2"/>
    <dgm:cxn modelId="{C2CE6057-D2F6-954B-BC0D-995B06B67239}" srcId="{DB7DEA5D-EB42-314D-ACA8-6940269D64FF}" destId="{011E0643-EC93-6E47-96CB-82EDBF74654E}" srcOrd="0" destOrd="0" parTransId="{5A482DEC-9F4A-A946-A2F4-84A424A53D7F}" sibTransId="{323FDCFC-F9CA-C849-80CC-ABC96D27C768}"/>
    <dgm:cxn modelId="{32167681-A47E-2D4C-B6A8-7DD2A0CEAB37}" type="presOf" srcId="{EC7BC3AE-EB0A-514E-BE19-BDBE6B509CFE}" destId="{33B7AC81-76BC-D043-8464-E44BC93D0BB8}" srcOrd="0" destOrd="0" presId="urn:microsoft.com/office/officeart/2005/8/layout/vList2"/>
    <dgm:cxn modelId="{1B660CB0-6961-374D-A599-CDFCC6A262C9}" srcId="{DB7DEA5D-EB42-314D-ACA8-6940269D64FF}" destId="{EC7BC3AE-EB0A-514E-BE19-BDBE6B509CFE}" srcOrd="1" destOrd="0" parTransId="{9C5FA7C2-DCDD-B44A-8B57-FEF47C6103F2}" sibTransId="{861A7452-BCD5-EC4A-AB83-898EF4148E3C}"/>
    <dgm:cxn modelId="{28E52EDC-176A-4E4F-9672-E8CC16A16268}" type="presOf" srcId="{DB7DEA5D-EB42-314D-ACA8-6940269D64FF}" destId="{E24EC4A1-2745-BF40-94C9-42887DBDB948}" srcOrd="0" destOrd="0" presId="urn:microsoft.com/office/officeart/2005/8/layout/vList2"/>
    <dgm:cxn modelId="{0353CEAD-64E4-B040-95E6-DA839B03BDB9}" type="presParOf" srcId="{E24EC4A1-2745-BF40-94C9-42887DBDB948}" destId="{87460E23-935F-8E49-90DF-D57CD7172AD5}" srcOrd="0" destOrd="0" presId="urn:microsoft.com/office/officeart/2005/8/layout/vList2"/>
    <dgm:cxn modelId="{99D5E6B5-52DC-D844-ACC1-61A0875F9C8E}" type="presParOf" srcId="{E24EC4A1-2745-BF40-94C9-42887DBDB948}" destId="{9EB80517-3046-6048-AE8E-4B94AA9535B0}" srcOrd="1" destOrd="0" presId="urn:microsoft.com/office/officeart/2005/8/layout/vList2"/>
    <dgm:cxn modelId="{1935B397-A79E-5641-9F04-FE0EDF0ADC54}" type="presParOf" srcId="{E24EC4A1-2745-BF40-94C9-42887DBDB948}" destId="{33B7AC81-76BC-D043-8464-E44BC93D0BB8}"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F354F9F-6BEC-CE42-AF5F-CF69D1F99149}" type="doc">
      <dgm:prSet loTypeId="urn:microsoft.com/office/officeart/2005/8/layout/vList2" loCatId="list" qsTypeId="urn:microsoft.com/office/officeart/2005/8/quickstyle/simple1" qsCatId="simple" csTypeId="urn:microsoft.com/office/officeart/2005/8/colors/accent2_2" csCatId="accent2" phldr="1"/>
      <dgm:spPr/>
      <dgm:t>
        <a:bodyPr/>
        <a:lstStyle/>
        <a:p>
          <a:endParaRPr lang="tr-TR"/>
        </a:p>
      </dgm:t>
    </dgm:pt>
    <dgm:pt modelId="{E7FEAF62-F145-484D-AAD1-D0DC80220CAE}">
      <dgm:prSet/>
      <dgm:spPr/>
      <dgm:t>
        <a:bodyPr/>
        <a:lstStyle/>
        <a:p>
          <a:r>
            <a:rPr lang="tr-TR" baseline="0" dirty="0" err="1"/>
            <a:t>Carroll’un</a:t>
          </a:r>
          <a:r>
            <a:rPr lang="tr-TR" baseline="0" dirty="0"/>
            <a:t> okulda öğrenme modelinin beş temel öğesi vardır:</a:t>
          </a:r>
          <a:endParaRPr lang="tr-TR" dirty="0"/>
        </a:p>
      </dgm:t>
    </dgm:pt>
    <dgm:pt modelId="{D2825D53-5E13-2644-A711-FB6849F88D17}" type="parTrans" cxnId="{E5777172-A405-DC43-9313-24AE0F4519B7}">
      <dgm:prSet/>
      <dgm:spPr/>
      <dgm:t>
        <a:bodyPr/>
        <a:lstStyle/>
        <a:p>
          <a:endParaRPr lang="tr-TR"/>
        </a:p>
      </dgm:t>
    </dgm:pt>
    <dgm:pt modelId="{733A2F2F-097A-8D41-A6F7-196442641E42}" type="sibTrans" cxnId="{E5777172-A405-DC43-9313-24AE0F4519B7}">
      <dgm:prSet/>
      <dgm:spPr/>
      <dgm:t>
        <a:bodyPr/>
        <a:lstStyle/>
        <a:p>
          <a:endParaRPr lang="tr-TR"/>
        </a:p>
      </dgm:t>
    </dgm:pt>
    <dgm:pt modelId="{C2551DB7-6446-524F-AEFB-7BE158182137}">
      <dgm:prSet/>
      <dgm:spPr/>
      <dgm:t>
        <a:bodyPr/>
        <a:lstStyle/>
        <a:p>
          <a:r>
            <a:rPr lang="tr-TR" baseline="0"/>
            <a:t>1- Yetenek </a:t>
          </a:r>
          <a:endParaRPr lang="tr-TR"/>
        </a:p>
      </dgm:t>
    </dgm:pt>
    <dgm:pt modelId="{611EB6CC-226F-8D4C-B507-288066A8DC4C}" type="parTrans" cxnId="{FF4EB40C-55ED-0E48-BA36-EB74CED5E641}">
      <dgm:prSet/>
      <dgm:spPr/>
      <dgm:t>
        <a:bodyPr/>
        <a:lstStyle/>
        <a:p>
          <a:endParaRPr lang="tr-TR"/>
        </a:p>
      </dgm:t>
    </dgm:pt>
    <dgm:pt modelId="{30D2BC73-7574-0D41-9BF4-915C02AF8F1A}" type="sibTrans" cxnId="{FF4EB40C-55ED-0E48-BA36-EB74CED5E641}">
      <dgm:prSet/>
      <dgm:spPr/>
      <dgm:t>
        <a:bodyPr/>
        <a:lstStyle/>
        <a:p>
          <a:endParaRPr lang="tr-TR"/>
        </a:p>
      </dgm:t>
    </dgm:pt>
    <dgm:pt modelId="{0ED1DFCA-D18A-9640-B2C7-DF6203FE3ECD}">
      <dgm:prSet/>
      <dgm:spPr/>
      <dgm:t>
        <a:bodyPr/>
        <a:lstStyle/>
        <a:p>
          <a:r>
            <a:rPr lang="tr-TR" baseline="0"/>
            <a:t>2- Öğretimden yararlanma </a:t>
          </a:r>
          <a:endParaRPr lang="tr-TR"/>
        </a:p>
      </dgm:t>
    </dgm:pt>
    <dgm:pt modelId="{4D6B3E66-5023-F54D-8DCB-DC56BC524A90}" type="parTrans" cxnId="{ECE39687-D171-964B-96CF-BA1562A3548F}">
      <dgm:prSet/>
      <dgm:spPr/>
      <dgm:t>
        <a:bodyPr/>
        <a:lstStyle/>
        <a:p>
          <a:endParaRPr lang="tr-TR"/>
        </a:p>
      </dgm:t>
    </dgm:pt>
    <dgm:pt modelId="{4A2AA0CD-E339-FC4A-9467-BFB1E51C04B9}" type="sibTrans" cxnId="{ECE39687-D171-964B-96CF-BA1562A3548F}">
      <dgm:prSet/>
      <dgm:spPr/>
      <dgm:t>
        <a:bodyPr/>
        <a:lstStyle/>
        <a:p>
          <a:endParaRPr lang="tr-TR"/>
        </a:p>
      </dgm:t>
    </dgm:pt>
    <dgm:pt modelId="{E8E8E61B-2475-2F41-94FA-30E75A868D4D}">
      <dgm:prSet/>
      <dgm:spPr/>
      <dgm:t>
        <a:bodyPr/>
        <a:lstStyle/>
        <a:p>
          <a:r>
            <a:rPr lang="tr-TR" baseline="0"/>
            <a:t>3- Sebat</a:t>
          </a:r>
          <a:endParaRPr lang="tr-TR"/>
        </a:p>
      </dgm:t>
    </dgm:pt>
    <dgm:pt modelId="{8DA5A862-FD1E-9E4B-9591-83CA0C0EC971}" type="parTrans" cxnId="{35A9B155-8F73-B942-995F-9222ACB52138}">
      <dgm:prSet/>
      <dgm:spPr/>
      <dgm:t>
        <a:bodyPr/>
        <a:lstStyle/>
        <a:p>
          <a:endParaRPr lang="tr-TR"/>
        </a:p>
      </dgm:t>
    </dgm:pt>
    <dgm:pt modelId="{7A8E8F9C-325E-7149-B719-E699F28C27C4}" type="sibTrans" cxnId="{35A9B155-8F73-B942-995F-9222ACB52138}">
      <dgm:prSet/>
      <dgm:spPr/>
      <dgm:t>
        <a:bodyPr/>
        <a:lstStyle/>
        <a:p>
          <a:endParaRPr lang="tr-TR"/>
        </a:p>
      </dgm:t>
    </dgm:pt>
    <dgm:pt modelId="{C3EAF7C8-DDB1-4047-93BB-7E91506FB65F}">
      <dgm:prSet/>
      <dgm:spPr/>
      <dgm:t>
        <a:bodyPr/>
        <a:lstStyle/>
        <a:p>
          <a:r>
            <a:rPr lang="tr-TR" baseline="0"/>
            <a:t>4- FırsaT</a:t>
          </a:r>
          <a:endParaRPr lang="tr-TR"/>
        </a:p>
      </dgm:t>
    </dgm:pt>
    <dgm:pt modelId="{B6A6D2F0-D457-E747-AE61-25266A6A5CA6}" type="parTrans" cxnId="{A7D2122A-4DBF-794E-A8D6-FE812A1F3168}">
      <dgm:prSet/>
      <dgm:spPr/>
      <dgm:t>
        <a:bodyPr/>
        <a:lstStyle/>
        <a:p>
          <a:endParaRPr lang="tr-TR"/>
        </a:p>
      </dgm:t>
    </dgm:pt>
    <dgm:pt modelId="{7F841DA7-ED33-DE41-A08C-63F22D652472}" type="sibTrans" cxnId="{A7D2122A-4DBF-794E-A8D6-FE812A1F3168}">
      <dgm:prSet/>
      <dgm:spPr/>
      <dgm:t>
        <a:bodyPr/>
        <a:lstStyle/>
        <a:p>
          <a:endParaRPr lang="tr-TR"/>
        </a:p>
      </dgm:t>
    </dgm:pt>
    <dgm:pt modelId="{5729D6E4-9265-4E4F-8D05-D89970958B4F}">
      <dgm:prSet/>
      <dgm:spPr/>
      <dgm:t>
        <a:bodyPr/>
        <a:lstStyle/>
        <a:p>
          <a:r>
            <a:rPr lang="tr-TR" baseline="0"/>
            <a:t>5- Öğrenme Niteliği</a:t>
          </a:r>
          <a:endParaRPr lang="tr-TR"/>
        </a:p>
      </dgm:t>
    </dgm:pt>
    <dgm:pt modelId="{DEF48657-8534-BA4B-95C4-69F1A62E30E9}" type="parTrans" cxnId="{D10D8127-6EC2-EC44-AB5F-F8ACEDADCE61}">
      <dgm:prSet/>
      <dgm:spPr/>
      <dgm:t>
        <a:bodyPr/>
        <a:lstStyle/>
        <a:p>
          <a:endParaRPr lang="tr-TR"/>
        </a:p>
      </dgm:t>
    </dgm:pt>
    <dgm:pt modelId="{3D0F84C6-AE92-8642-872E-BD5B1DD316A9}" type="sibTrans" cxnId="{D10D8127-6EC2-EC44-AB5F-F8ACEDADCE61}">
      <dgm:prSet/>
      <dgm:spPr/>
      <dgm:t>
        <a:bodyPr/>
        <a:lstStyle/>
        <a:p>
          <a:endParaRPr lang="tr-TR"/>
        </a:p>
      </dgm:t>
    </dgm:pt>
    <dgm:pt modelId="{50D60F37-323B-664A-855C-77577236E17C}" type="pres">
      <dgm:prSet presAssocID="{AF354F9F-6BEC-CE42-AF5F-CF69D1F99149}" presName="linear" presStyleCnt="0">
        <dgm:presLayoutVars>
          <dgm:animLvl val="lvl"/>
          <dgm:resizeHandles val="exact"/>
        </dgm:presLayoutVars>
      </dgm:prSet>
      <dgm:spPr/>
    </dgm:pt>
    <dgm:pt modelId="{2E90B314-909F-0044-9F96-C6EC5F3ABE0E}" type="pres">
      <dgm:prSet presAssocID="{E7FEAF62-F145-484D-AAD1-D0DC80220CAE}" presName="parentText" presStyleLbl="node1" presStyleIdx="0" presStyleCnt="1">
        <dgm:presLayoutVars>
          <dgm:chMax val="0"/>
          <dgm:bulletEnabled val="1"/>
        </dgm:presLayoutVars>
      </dgm:prSet>
      <dgm:spPr/>
    </dgm:pt>
    <dgm:pt modelId="{3228251C-9FC7-5944-9F8A-41BB2F137C8C}" type="pres">
      <dgm:prSet presAssocID="{E7FEAF62-F145-484D-AAD1-D0DC80220CAE}" presName="childText" presStyleLbl="revTx" presStyleIdx="0" presStyleCnt="1">
        <dgm:presLayoutVars>
          <dgm:bulletEnabled val="1"/>
        </dgm:presLayoutVars>
      </dgm:prSet>
      <dgm:spPr/>
    </dgm:pt>
  </dgm:ptLst>
  <dgm:cxnLst>
    <dgm:cxn modelId="{FF4EB40C-55ED-0E48-BA36-EB74CED5E641}" srcId="{E7FEAF62-F145-484D-AAD1-D0DC80220CAE}" destId="{C2551DB7-6446-524F-AEFB-7BE158182137}" srcOrd="0" destOrd="0" parTransId="{611EB6CC-226F-8D4C-B507-288066A8DC4C}" sibTransId="{30D2BC73-7574-0D41-9BF4-915C02AF8F1A}"/>
    <dgm:cxn modelId="{58885517-3F73-6D4E-9541-6347B889F99C}" type="presOf" srcId="{5729D6E4-9265-4E4F-8D05-D89970958B4F}" destId="{3228251C-9FC7-5944-9F8A-41BB2F137C8C}" srcOrd="0" destOrd="4" presId="urn:microsoft.com/office/officeart/2005/8/layout/vList2"/>
    <dgm:cxn modelId="{189A7120-6F2F-9C4E-BA5D-2E6A8CDBDF83}" type="presOf" srcId="{C2551DB7-6446-524F-AEFB-7BE158182137}" destId="{3228251C-9FC7-5944-9F8A-41BB2F137C8C}" srcOrd="0" destOrd="0" presId="urn:microsoft.com/office/officeart/2005/8/layout/vList2"/>
    <dgm:cxn modelId="{CDBAED26-415D-E34E-B360-072E6A9FDC24}" type="presOf" srcId="{E7FEAF62-F145-484D-AAD1-D0DC80220CAE}" destId="{2E90B314-909F-0044-9F96-C6EC5F3ABE0E}" srcOrd="0" destOrd="0" presId="urn:microsoft.com/office/officeart/2005/8/layout/vList2"/>
    <dgm:cxn modelId="{D10D8127-6EC2-EC44-AB5F-F8ACEDADCE61}" srcId="{E7FEAF62-F145-484D-AAD1-D0DC80220CAE}" destId="{5729D6E4-9265-4E4F-8D05-D89970958B4F}" srcOrd="4" destOrd="0" parTransId="{DEF48657-8534-BA4B-95C4-69F1A62E30E9}" sibTransId="{3D0F84C6-AE92-8642-872E-BD5B1DD316A9}"/>
    <dgm:cxn modelId="{A7D2122A-4DBF-794E-A8D6-FE812A1F3168}" srcId="{E7FEAF62-F145-484D-AAD1-D0DC80220CAE}" destId="{C3EAF7C8-DDB1-4047-93BB-7E91506FB65F}" srcOrd="3" destOrd="0" parTransId="{B6A6D2F0-D457-E747-AE61-25266A6A5CA6}" sibTransId="{7F841DA7-ED33-DE41-A08C-63F22D652472}"/>
    <dgm:cxn modelId="{35A9B155-8F73-B942-995F-9222ACB52138}" srcId="{E7FEAF62-F145-484D-AAD1-D0DC80220CAE}" destId="{E8E8E61B-2475-2F41-94FA-30E75A868D4D}" srcOrd="2" destOrd="0" parTransId="{8DA5A862-FD1E-9E4B-9591-83CA0C0EC971}" sibTransId="{7A8E8F9C-325E-7149-B719-E699F28C27C4}"/>
    <dgm:cxn modelId="{78BE6271-9DA7-A74D-8A8B-261363EA3F6C}" type="presOf" srcId="{AF354F9F-6BEC-CE42-AF5F-CF69D1F99149}" destId="{50D60F37-323B-664A-855C-77577236E17C}" srcOrd="0" destOrd="0" presId="urn:microsoft.com/office/officeart/2005/8/layout/vList2"/>
    <dgm:cxn modelId="{E5777172-A405-DC43-9313-24AE0F4519B7}" srcId="{AF354F9F-6BEC-CE42-AF5F-CF69D1F99149}" destId="{E7FEAF62-F145-484D-AAD1-D0DC80220CAE}" srcOrd="0" destOrd="0" parTransId="{D2825D53-5E13-2644-A711-FB6849F88D17}" sibTransId="{733A2F2F-097A-8D41-A6F7-196442641E42}"/>
    <dgm:cxn modelId="{ECE39687-D171-964B-96CF-BA1562A3548F}" srcId="{E7FEAF62-F145-484D-AAD1-D0DC80220CAE}" destId="{0ED1DFCA-D18A-9640-B2C7-DF6203FE3ECD}" srcOrd="1" destOrd="0" parTransId="{4D6B3E66-5023-F54D-8DCB-DC56BC524A90}" sibTransId="{4A2AA0CD-E339-FC4A-9467-BFB1E51C04B9}"/>
    <dgm:cxn modelId="{3FB687A5-159A-8A44-96F8-8DCC33123CFD}" type="presOf" srcId="{E8E8E61B-2475-2F41-94FA-30E75A868D4D}" destId="{3228251C-9FC7-5944-9F8A-41BB2F137C8C}" srcOrd="0" destOrd="2" presId="urn:microsoft.com/office/officeart/2005/8/layout/vList2"/>
    <dgm:cxn modelId="{1F0734E6-14E4-3844-AD19-686B5C758913}" type="presOf" srcId="{C3EAF7C8-DDB1-4047-93BB-7E91506FB65F}" destId="{3228251C-9FC7-5944-9F8A-41BB2F137C8C}" srcOrd="0" destOrd="3" presId="urn:microsoft.com/office/officeart/2005/8/layout/vList2"/>
    <dgm:cxn modelId="{A5083BF3-0106-4947-B88E-A7C626EBF61A}" type="presOf" srcId="{0ED1DFCA-D18A-9640-B2C7-DF6203FE3ECD}" destId="{3228251C-9FC7-5944-9F8A-41BB2F137C8C}" srcOrd="0" destOrd="1" presId="urn:microsoft.com/office/officeart/2005/8/layout/vList2"/>
    <dgm:cxn modelId="{2C362943-A660-B740-AB0D-2AFFA90F20FA}" type="presParOf" srcId="{50D60F37-323B-664A-855C-77577236E17C}" destId="{2E90B314-909F-0044-9F96-C6EC5F3ABE0E}" srcOrd="0" destOrd="0" presId="urn:microsoft.com/office/officeart/2005/8/layout/vList2"/>
    <dgm:cxn modelId="{7886838A-2923-0644-B36A-D1028C179F3F}" type="presParOf" srcId="{50D60F37-323B-664A-855C-77577236E17C}" destId="{3228251C-9FC7-5944-9F8A-41BB2F137C8C}"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D7D78CB-9865-364B-9400-B13331A900B1}" type="doc">
      <dgm:prSet loTypeId="urn:microsoft.com/office/officeart/2005/8/layout/default" loCatId="list" qsTypeId="urn:microsoft.com/office/officeart/2005/8/quickstyle/simple1" qsCatId="simple" csTypeId="urn:microsoft.com/office/officeart/2005/8/colors/accent1_2" csCatId="accent1"/>
      <dgm:spPr/>
      <dgm:t>
        <a:bodyPr/>
        <a:lstStyle/>
        <a:p>
          <a:endParaRPr lang="tr-TR"/>
        </a:p>
      </dgm:t>
    </dgm:pt>
    <dgm:pt modelId="{3B2598D1-DA1D-2046-825C-2366EC0008AE}">
      <dgm:prSet/>
      <dgm:spPr/>
      <dgm:t>
        <a:bodyPr/>
        <a:lstStyle/>
        <a:p>
          <a:r>
            <a:rPr lang="tr-TR" baseline="0"/>
            <a:t>Bloom tarafından geliştirilen tam öğrenme modeli, okullarda öğrenme-öğretme sürecinde rol oynayan bütün unsurları, öğrencilerin etkili ve verimli öğrenme düzeyine ulaşması için sistemli olarak bir araya getiren bir öğrenme modelidir.</a:t>
          </a:r>
          <a:endParaRPr lang="tr-TR"/>
        </a:p>
      </dgm:t>
    </dgm:pt>
    <dgm:pt modelId="{224854FF-EA52-0941-B09A-3EA5616332ED}" type="parTrans" cxnId="{C426031D-69BB-A446-845E-65742A05394E}">
      <dgm:prSet/>
      <dgm:spPr/>
      <dgm:t>
        <a:bodyPr/>
        <a:lstStyle/>
        <a:p>
          <a:endParaRPr lang="tr-TR"/>
        </a:p>
      </dgm:t>
    </dgm:pt>
    <dgm:pt modelId="{19DCFD50-D214-4148-B411-644E9925A3C8}" type="sibTrans" cxnId="{C426031D-69BB-A446-845E-65742A05394E}">
      <dgm:prSet/>
      <dgm:spPr/>
      <dgm:t>
        <a:bodyPr/>
        <a:lstStyle/>
        <a:p>
          <a:endParaRPr lang="tr-TR"/>
        </a:p>
      </dgm:t>
    </dgm:pt>
    <dgm:pt modelId="{CA741B45-D554-CC4D-9260-131473004379}">
      <dgm:prSet/>
      <dgm:spPr/>
      <dgm:t>
        <a:bodyPr/>
        <a:lstStyle/>
        <a:p>
          <a:r>
            <a:rPr lang="tr-TR" baseline="0"/>
            <a:t>Tam öğrenme modeline göre, eğer her bir öğrenciye ihtiyacı olan öğretim zamanı ve nitelikli öğretim hizmeti sağlanırsa her öğrenci mutlaka öğrenme faaliyetini gerçekleştirir, böylelikle okuldaki tüm öğrenciler de öğrenme faaliyetine ulaşmış olur. </a:t>
          </a:r>
          <a:endParaRPr lang="tr-TR"/>
        </a:p>
      </dgm:t>
    </dgm:pt>
    <dgm:pt modelId="{10925F2B-9AE8-804F-8002-FD9662EF0894}" type="parTrans" cxnId="{8D32DC5D-7701-9146-9D46-B79295D6DBB0}">
      <dgm:prSet/>
      <dgm:spPr/>
      <dgm:t>
        <a:bodyPr/>
        <a:lstStyle/>
        <a:p>
          <a:endParaRPr lang="tr-TR"/>
        </a:p>
      </dgm:t>
    </dgm:pt>
    <dgm:pt modelId="{92E2D7E6-2610-0849-AB2D-AD52D9063B0B}" type="sibTrans" cxnId="{8D32DC5D-7701-9146-9D46-B79295D6DBB0}">
      <dgm:prSet/>
      <dgm:spPr/>
      <dgm:t>
        <a:bodyPr/>
        <a:lstStyle/>
        <a:p>
          <a:endParaRPr lang="tr-TR"/>
        </a:p>
      </dgm:t>
    </dgm:pt>
    <dgm:pt modelId="{7FB0192D-92C6-EC41-8396-73BAB33FAF06}" type="pres">
      <dgm:prSet presAssocID="{3D7D78CB-9865-364B-9400-B13331A900B1}" presName="diagram" presStyleCnt="0">
        <dgm:presLayoutVars>
          <dgm:dir/>
          <dgm:resizeHandles val="exact"/>
        </dgm:presLayoutVars>
      </dgm:prSet>
      <dgm:spPr/>
    </dgm:pt>
    <dgm:pt modelId="{4AF63AC4-352E-4B48-B858-3D3636558636}" type="pres">
      <dgm:prSet presAssocID="{3B2598D1-DA1D-2046-825C-2366EC0008AE}" presName="node" presStyleLbl="node1" presStyleIdx="0" presStyleCnt="2">
        <dgm:presLayoutVars>
          <dgm:bulletEnabled val="1"/>
        </dgm:presLayoutVars>
      </dgm:prSet>
      <dgm:spPr/>
    </dgm:pt>
    <dgm:pt modelId="{4498884F-9B3F-A84A-AE85-70610137E412}" type="pres">
      <dgm:prSet presAssocID="{19DCFD50-D214-4148-B411-644E9925A3C8}" presName="sibTrans" presStyleCnt="0"/>
      <dgm:spPr/>
    </dgm:pt>
    <dgm:pt modelId="{49F36CFA-88AA-DA43-B9E4-8296CBF3A416}" type="pres">
      <dgm:prSet presAssocID="{CA741B45-D554-CC4D-9260-131473004379}" presName="node" presStyleLbl="node1" presStyleIdx="1" presStyleCnt="2">
        <dgm:presLayoutVars>
          <dgm:bulletEnabled val="1"/>
        </dgm:presLayoutVars>
      </dgm:prSet>
      <dgm:spPr/>
    </dgm:pt>
  </dgm:ptLst>
  <dgm:cxnLst>
    <dgm:cxn modelId="{D18CA201-E036-1748-838B-63DAF8A1A678}" type="presOf" srcId="{3D7D78CB-9865-364B-9400-B13331A900B1}" destId="{7FB0192D-92C6-EC41-8396-73BAB33FAF06}" srcOrd="0" destOrd="0" presId="urn:microsoft.com/office/officeart/2005/8/layout/default"/>
    <dgm:cxn modelId="{8C025812-77FE-D04C-9DF9-9047FBDFFC3F}" type="presOf" srcId="{3B2598D1-DA1D-2046-825C-2366EC0008AE}" destId="{4AF63AC4-352E-4B48-B858-3D3636558636}" srcOrd="0" destOrd="0" presId="urn:microsoft.com/office/officeart/2005/8/layout/default"/>
    <dgm:cxn modelId="{C426031D-69BB-A446-845E-65742A05394E}" srcId="{3D7D78CB-9865-364B-9400-B13331A900B1}" destId="{3B2598D1-DA1D-2046-825C-2366EC0008AE}" srcOrd="0" destOrd="0" parTransId="{224854FF-EA52-0941-B09A-3EA5616332ED}" sibTransId="{19DCFD50-D214-4148-B411-644E9925A3C8}"/>
    <dgm:cxn modelId="{8D32DC5D-7701-9146-9D46-B79295D6DBB0}" srcId="{3D7D78CB-9865-364B-9400-B13331A900B1}" destId="{CA741B45-D554-CC4D-9260-131473004379}" srcOrd="1" destOrd="0" parTransId="{10925F2B-9AE8-804F-8002-FD9662EF0894}" sibTransId="{92E2D7E6-2610-0849-AB2D-AD52D9063B0B}"/>
    <dgm:cxn modelId="{53E3A7AD-08E9-AE41-950A-62A07A3B9DB1}" type="presOf" srcId="{CA741B45-D554-CC4D-9260-131473004379}" destId="{49F36CFA-88AA-DA43-B9E4-8296CBF3A416}" srcOrd="0" destOrd="0" presId="urn:microsoft.com/office/officeart/2005/8/layout/default"/>
    <dgm:cxn modelId="{3EA78D35-DBEB-0F41-9790-AF28E8A14300}" type="presParOf" srcId="{7FB0192D-92C6-EC41-8396-73BAB33FAF06}" destId="{4AF63AC4-352E-4B48-B858-3D3636558636}" srcOrd="0" destOrd="0" presId="urn:microsoft.com/office/officeart/2005/8/layout/default"/>
    <dgm:cxn modelId="{D5979484-CA6D-0643-A0B4-66785B6F8103}" type="presParOf" srcId="{7FB0192D-92C6-EC41-8396-73BAB33FAF06}" destId="{4498884F-9B3F-A84A-AE85-70610137E412}" srcOrd="1" destOrd="0" presId="urn:microsoft.com/office/officeart/2005/8/layout/default"/>
    <dgm:cxn modelId="{C7ED6ADB-86A8-9147-87CF-F94506B27256}" type="presParOf" srcId="{7FB0192D-92C6-EC41-8396-73BAB33FAF06}" destId="{49F36CFA-88AA-DA43-B9E4-8296CBF3A416}" srcOrd="2"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82D46BA-385D-4446-A64C-2A58727346C4}"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tr-TR"/>
        </a:p>
      </dgm:t>
    </dgm:pt>
    <dgm:pt modelId="{B18BF473-D897-C744-AC32-B51C5A348CED}">
      <dgm:prSet/>
      <dgm:spPr/>
      <dgm:t>
        <a:bodyPr/>
        <a:lstStyle/>
        <a:p>
          <a:r>
            <a:rPr lang="tr-TR" baseline="0"/>
            <a:t>Tam öğrenme modelinde, bir sınıfta yapılan öğretimde bir ünite bittikten sonra yapılan izleme testinin sonuçlarına göre bir sonraki üniteye geçilmektedir.</a:t>
          </a:r>
          <a:endParaRPr lang="tr-TR"/>
        </a:p>
      </dgm:t>
    </dgm:pt>
    <dgm:pt modelId="{33FCFD27-4337-6341-A182-678614DFF115}" type="parTrans" cxnId="{C306D7DD-3A43-EB41-A06B-534C8A2DED0E}">
      <dgm:prSet/>
      <dgm:spPr/>
      <dgm:t>
        <a:bodyPr/>
        <a:lstStyle/>
        <a:p>
          <a:endParaRPr lang="tr-TR"/>
        </a:p>
      </dgm:t>
    </dgm:pt>
    <dgm:pt modelId="{A1BB165B-BA09-CC4B-BC14-A8A9E958CF5C}" type="sibTrans" cxnId="{C306D7DD-3A43-EB41-A06B-534C8A2DED0E}">
      <dgm:prSet/>
      <dgm:spPr/>
      <dgm:t>
        <a:bodyPr/>
        <a:lstStyle/>
        <a:p>
          <a:endParaRPr lang="tr-TR"/>
        </a:p>
      </dgm:t>
    </dgm:pt>
    <dgm:pt modelId="{7402F80F-2944-1A4E-BFD9-67CFEA0AE483}">
      <dgm:prSet/>
      <dgm:spPr/>
      <dgm:t>
        <a:bodyPr/>
        <a:lstStyle/>
        <a:p>
          <a:r>
            <a:rPr lang="tr-TR" baseline="0"/>
            <a:t>Tam öğrenme modelinde süreci planlayan ve uygulayan öğretmendir. Bu sebeple ek öğrenme fırsatlarının hazırlanmasında ve sunulmasında öğretmen aktiftir. </a:t>
          </a:r>
          <a:endParaRPr lang="tr-TR"/>
        </a:p>
      </dgm:t>
    </dgm:pt>
    <dgm:pt modelId="{30999F83-4363-614D-8B11-034EF54C217F}" type="parTrans" cxnId="{1EF52234-2668-AE46-8B6C-557604A04549}">
      <dgm:prSet/>
      <dgm:spPr/>
      <dgm:t>
        <a:bodyPr/>
        <a:lstStyle/>
        <a:p>
          <a:endParaRPr lang="tr-TR"/>
        </a:p>
      </dgm:t>
    </dgm:pt>
    <dgm:pt modelId="{189429F5-A36E-854C-A536-FAF32BA93B0C}" type="sibTrans" cxnId="{1EF52234-2668-AE46-8B6C-557604A04549}">
      <dgm:prSet/>
      <dgm:spPr/>
      <dgm:t>
        <a:bodyPr/>
        <a:lstStyle/>
        <a:p>
          <a:endParaRPr lang="tr-TR"/>
        </a:p>
      </dgm:t>
    </dgm:pt>
    <dgm:pt modelId="{674CA1A5-C287-5A42-BABC-EA4587789632}">
      <dgm:prSet/>
      <dgm:spPr/>
      <dgm:t>
        <a:bodyPr/>
        <a:lstStyle/>
        <a:p>
          <a:r>
            <a:rPr lang="tr-TR" baseline="0"/>
            <a:t>Tam öğrenmenin gerçekleşmesi için sınıftaki öğrencilere en az % 70 düzeyinde öğrenmesinin sağlanmasına çalışılır.</a:t>
          </a:r>
          <a:endParaRPr lang="tr-TR"/>
        </a:p>
      </dgm:t>
    </dgm:pt>
    <dgm:pt modelId="{1B6DA6C5-2986-F247-81E4-DF72884ABCBA}" type="parTrans" cxnId="{B8F2B28E-7C7B-0641-B26C-A52712BAB51C}">
      <dgm:prSet/>
      <dgm:spPr/>
      <dgm:t>
        <a:bodyPr/>
        <a:lstStyle/>
        <a:p>
          <a:endParaRPr lang="tr-TR"/>
        </a:p>
      </dgm:t>
    </dgm:pt>
    <dgm:pt modelId="{510DA125-783E-B148-8050-98B47ADF2D81}" type="sibTrans" cxnId="{B8F2B28E-7C7B-0641-B26C-A52712BAB51C}">
      <dgm:prSet/>
      <dgm:spPr/>
      <dgm:t>
        <a:bodyPr/>
        <a:lstStyle/>
        <a:p>
          <a:endParaRPr lang="tr-TR"/>
        </a:p>
      </dgm:t>
    </dgm:pt>
    <dgm:pt modelId="{52A8D578-295F-144B-8FB9-AD377B9B13C7}" type="pres">
      <dgm:prSet presAssocID="{982D46BA-385D-4446-A64C-2A58727346C4}" presName="linear" presStyleCnt="0">
        <dgm:presLayoutVars>
          <dgm:animLvl val="lvl"/>
          <dgm:resizeHandles val="exact"/>
        </dgm:presLayoutVars>
      </dgm:prSet>
      <dgm:spPr/>
    </dgm:pt>
    <dgm:pt modelId="{8DDDCEB5-F319-5C46-BB25-1DFDC26A58C3}" type="pres">
      <dgm:prSet presAssocID="{B18BF473-D897-C744-AC32-B51C5A348CED}" presName="parentText" presStyleLbl="node1" presStyleIdx="0" presStyleCnt="3">
        <dgm:presLayoutVars>
          <dgm:chMax val="0"/>
          <dgm:bulletEnabled val="1"/>
        </dgm:presLayoutVars>
      </dgm:prSet>
      <dgm:spPr/>
    </dgm:pt>
    <dgm:pt modelId="{340D5A77-ED8B-8E46-9686-A85358E5038C}" type="pres">
      <dgm:prSet presAssocID="{A1BB165B-BA09-CC4B-BC14-A8A9E958CF5C}" presName="spacer" presStyleCnt="0"/>
      <dgm:spPr/>
    </dgm:pt>
    <dgm:pt modelId="{D600A89A-04ED-1E46-A3D0-9584DCEE8CBB}" type="pres">
      <dgm:prSet presAssocID="{7402F80F-2944-1A4E-BFD9-67CFEA0AE483}" presName="parentText" presStyleLbl="node1" presStyleIdx="1" presStyleCnt="3">
        <dgm:presLayoutVars>
          <dgm:chMax val="0"/>
          <dgm:bulletEnabled val="1"/>
        </dgm:presLayoutVars>
      </dgm:prSet>
      <dgm:spPr/>
    </dgm:pt>
    <dgm:pt modelId="{05E02568-63C6-A34B-A613-973420A76341}" type="pres">
      <dgm:prSet presAssocID="{189429F5-A36E-854C-A536-FAF32BA93B0C}" presName="spacer" presStyleCnt="0"/>
      <dgm:spPr/>
    </dgm:pt>
    <dgm:pt modelId="{157EA92F-13CD-3E4E-8276-D3E209542AC6}" type="pres">
      <dgm:prSet presAssocID="{674CA1A5-C287-5A42-BABC-EA4587789632}" presName="parentText" presStyleLbl="node1" presStyleIdx="2" presStyleCnt="3">
        <dgm:presLayoutVars>
          <dgm:chMax val="0"/>
          <dgm:bulletEnabled val="1"/>
        </dgm:presLayoutVars>
      </dgm:prSet>
      <dgm:spPr/>
    </dgm:pt>
  </dgm:ptLst>
  <dgm:cxnLst>
    <dgm:cxn modelId="{90D58101-42F6-0540-BE6D-4672FD7A90C5}" type="presOf" srcId="{982D46BA-385D-4446-A64C-2A58727346C4}" destId="{52A8D578-295F-144B-8FB9-AD377B9B13C7}" srcOrd="0" destOrd="0" presId="urn:microsoft.com/office/officeart/2005/8/layout/vList2"/>
    <dgm:cxn modelId="{1EF52234-2668-AE46-8B6C-557604A04549}" srcId="{982D46BA-385D-4446-A64C-2A58727346C4}" destId="{7402F80F-2944-1A4E-BFD9-67CFEA0AE483}" srcOrd="1" destOrd="0" parTransId="{30999F83-4363-614D-8B11-034EF54C217F}" sibTransId="{189429F5-A36E-854C-A536-FAF32BA93B0C}"/>
    <dgm:cxn modelId="{29BE4085-F998-E444-AA4C-BB60356E8C18}" type="presOf" srcId="{674CA1A5-C287-5A42-BABC-EA4587789632}" destId="{157EA92F-13CD-3E4E-8276-D3E209542AC6}" srcOrd="0" destOrd="0" presId="urn:microsoft.com/office/officeart/2005/8/layout/vList2"/>
    <dgm:cxn modelId="{B8F2B28E-7C7B-0641-B26C-A52712BAB51C}" srcId="{982D46BA-385D-4446-A64C-2A58727346C4}" destId="{674CA1A5-C287-5A42-BABC-EA4587789632}" srcOrd="2" destOrd="0" parTransId="{1B6DA6C5-2986-F247-81E4-DF72884ABCBA}" sibTransId="{510DA125-783E-B148-8050-98B47ADF2D81}"/>
    <dgm:cxn modelId="{02361890-723F-DB4B-ADE5-65120999F97A}" type="presOf" srcId="{B18BF473-D897-C744-AC32-B51C5A348CED}" destId="{8DDDCEB5-F319-5C46-BB25-1DFDC26A58C3}" srcOrd="0" destOrd="0" presId="urn:microsoft.com/office/officeart/2005/8/layout/vList2"/>
    <dgm:cxn modelId="{C306D7DD-3A43-EB41-A06B-534C8A2DED0E}" srcId="{982D46BA-385D-4446-A64C-2A58727346C4}" destId="{B18BF473-D897-C744-AC32-B51C5A348CED}" srcOrd="0" destOrd="0" parTransId="{33FCFD27-4337-6341-A182-678614DFF115}" sibTransId="{A1BB165B-BA09-CC4B-BC14-A8A9E958CF5C}"/>
    <dgm:cxn modelId="{3FE839DE-4BE3-9048-9081-35E82E32E689}" type="presOf" srcId="{7402F80F-2944-1A4E-BFD9-67CFEA0AE483}" destId="{D600A89A-04ED-1E46-A3D0-9584DCEE8CBB}" srcOrd="0" destOrd="0" presId="urn:microsoft.com/office/officeart/2005/8/layout/vList2"/>
    <dgm:cxn modelId="{817D1F5C-947A-5447-B9FF-C7B892940A06}" type="presParOf" srcId="{52A8D578-295F-144B-8FB9-AD377B9B13C7}" destId="{8DDDCEB5-F319-5C46-BB25-1DFDC26A58C3}" srcOrd="0" destOrd="0" presId="urn:microsoft.com/office/officeart/2005/8/layout/vList2"/>
    <dgm:cxn modelId="{EBDB572D-5AC9-9547-8D99-25DB823C6477}" type="presParOf" srcId="{52A8D578-295F-144B-8FB9-AD377B9B13C7}" destId="{340D5A77-ED8B-8E46-9686-A85358E5038C}" srcOrd="1" destOrd="0" presId="urn:microsoft.com/office/officeart/2005/8/layout/vList2"/>
    <dgm:cxn modelId="{EB3AA3EE-6A2F-BE4A-825C-D60CA7233E19}" type="presParOf" srcId="{52A8D578-295F-144B-8FB9-AD377B9B13C7}" destId="{D600A89A-04ED-1E46-A3D0-9584DCEE8CBB}" srcOrd="2" destOrd="0" presId="urn:microsoft.com/office/officeart/2005/8/layout/vList2"/>
    <dgm:cxn modelId="{5812C645-5E36-BF40-B90A-ECD9042F7157}" type="presParOf" srcId="{52A8D578-295F-144B-8FB9-AD377B9B13C7}" destId="{05E02568-63C6-A34B-A613-973420A76341}" srcOrd="3" destOrd="0" presId="urn:microsoft.com/office/officeart/2005/8/layout/vList2"/>
    <dgm:cxn modelId="{A358622A-D64E-B54A-A01E-93B10A40F51B}" type="presParOf" srcId="{52A8D578-295F-144B-8FB9-AD377B9B13C7}" destId="{157EA92F-13CD-3E4E-8276-D3E209542AC6}"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B0CB90B-A7CA-431C-B5CB-E8C6CC8758B0}" type="doc">
      <dgm:prSet loTypeId="urn:microsoft.com/office/officeart/2018/2/layout/IconLabelDescriptionList" loCatId="icon" qsTypeId="urn:microsoft.com/office/officeart/2005/8/quickstyle/simple1" qsCatId="simple" csTypeId="urn:microsoft.com/office/officeart/2018/5/colors/Iconchunking_neutralbg_colorful1" csCatId="colorful" phldr="1"/>
      <dgm:spPr/>
      <dgm:t>
        <a:bodyPr/>
        <a:lstStyle/>
        <a:p>
          <a:endParaRPr lang="en-US"/>
        </a:p>
      </dgm:t>
    </dgm:pt>
    <dgm:pt modelId="{5268C58C-4E0A-412E-A7A6-F4CE021F6F07}">
      <dgm:prSet custT="1"/>
      <dgm:spPr/>
      <dgm:t>
        <a:bodyPr/>
        <a:lstStyle/>
        <a:p>
          <a:pPr>
            <a:defRPr b="1"/>
          </a:pPr>
          <a:r>
            <a:rPr lang="tr-TR" sz="2800" baseline="0"/>
            <a:t>Öğrenci nitelikleri</a:t>
          </a:r>
          <a:endParaRPr lang="en-US" sz="2800"/>
        </a:p>
      </dgm:t>
    </dgm:pt>
    <dgm:pt modelId="{7C865007-0133-4B29-BD80-D90C39102364}" type="parTrans" cxnId="{0EFCFA13-E702-4ECF-82F5-10F501D61237}">
      <dgm:prSet/>
      <dgm:spPr/>
      <dgm:t>
        <a:bodyPr/>
        <a:lstStyle/>
        <a:p>
          <a:endParaRPr lang="en-US"/>
        </a:p>
      </dgm:t>
    </dgm:pt>
    <dgm:pt modelId="{96C96627-3163-4E90-90D3-52438748A2CF}" type="sibTrans" cxnId="{0EFCFA13-E702-4ECF-82F5-10F501D61237}">
      <dgm:prSet/>
      <dgm:spPr/>
      <dgm:t>
        <a:bodyPr/>
        <a:lstStyle/>
        <a:p>
          <a:endParaRPr lang="en-US"/>
        </a:p>
      </dgm:t>
    </dgm:pt>
    <dgm:pt modelId="{38D62D9A-A1D7-4D56-804D-BE5A04C12314}">
      <dgm:prSet custT="1"/>
      <dgm:spPr/>
      <dgm:t>
        <a:bodyPr/>
        <a:lstStyle/>
        <a:p>
          <a:r>
            <a:rPr lang="tr-TR" sz="2000" baseline="0" dirty="0"/>
            <a:t>Bilişsel giriş davranışları</a:t>
          </a:r>
          <a:endParaRPr lang="en-US" sz="2000" dirty="0"/>
        </a:p>
      </dgm:t>
    </dgm:pt>
    <dgm:pt modelId="{08D749CC-5BD9-4EAC-92E8-B716A409A6FC}" type="parTrans" cxnId="{2D2C763F-07C0-4CAF-B99C-EE4C147537A7}">
      <dgm:prSet/>
      <dgm:spPr/>
      <dgm:t>
        <a:bodyPr/>
        <a:lstStyle/>
        <a:p>
          <a:endParaRPr lang="en-US"/>
        </a:p>
      </dgm:t>
    </dgm:pt>
    <dgm:pt modelId="{138BFA8D-953A-4D22-AD8E-9F764CEC1CDB}" type="sibTrans" cxnId="{2D2C763F-07C0-4CAF-B99C-EE4C147537A7}">
      <dgm:prSet/>
      <dgm:spPr/>
      <dgm:t>
        <a:bodyPr/>
        <a:lstStyle/>
        <a:p>
          <a:endParaRPr lang="en-US"/>
        </a:p>
      </dgm:t>
    </dgm:pt>
    <dgm:pt modelId="{6B6245A1-C6FC-4E16-BC89-4011AEE964EC}">
      <dgm:prSet custT="1"/>
      <dgm:spPr/>
      <dgm:t>
        <a:bodyPr/>
        <a:lstStyle/>
        <a:p>
          <a:r>
            <a:rPr lang="tr-TR" sz="2000" baseline="0" dirty="0" err="1"/>
            <a:t>Duyuşsal</a:t>
          </a:r>
          <a:r>
            <a:rPr lang="tr-TR" sz="2000" baseline="0" dirty="0"/>
            <a:t> giriş davranışları</a:t>
          </a:r>
          <a:endParaRPr lang="en-US" sz="2000" dirty="0"/>
        </a:p>
      </dgm:t>
    </dgm:pt>
    <dgm:pt modelId="{2641CC4C-4EC7-44EA-ACE2-9847F1776D31}" type="parTrans" cxnId="{BFD1D686-FE60-4DAF-9AD5-327F4B154C21}">
      <dgm:prSet/>
      <dgm:spPr/>
      <dgm:t>
        <a:bodyPr/>
        <a:lstStyle/>
        <a:p>
          <a:endParaRPr lang="en-US"/>
        </a:p>
      </dgm:t>
    </dgm:pt>
    <dgm:pt modelId="{F55212F1-C295-46C3-A0D4-C7EC75446836}" type="sibTrans" cxnId="{BFD1D686-FE60-4DAF-9AD5-327F4B154C21}">
      <dgm:prSet/>
      <dgm:spPr/>
      <dgm:t>
        <a:bodyPr/>
        <a:lstStyle/>
        <a:p>
          <a:endParaRPr lang="en-US"/>
        </a:p>
      </dgm:t>
    </dgm:pt>
    <dgm:pt modelId="{C2CC56E1-35BE-4064-B556-FBEF7895CDDD}">
      <dgm:prSet custT="1"/>
      <dgm:spPr/>
      <dgm:t>
        <a:bodyPr/>
        <a:lstStyle/>
        <a:p>
          <a:pPr>
            <a:defRPr b="1"/>
          </a:pPr>
          <a:r>
            <a:rPr lang="tr-TR" sz="2800" baseline="0" dirty="0"/>
            <a:t>Öğretim hizmetinin nitelikleri</a:t>
          </a:r>
          <a:endParaRPr lang="en-US" sz="2800" dirty="0"/>
        </a:p>
      </dgm:t>
    </dgm:pt>
    <dgm:pt modelId="{F2A5A2E4-EF18-471B-A536-28D0A99D1280}" type="parTrans" cxnId="{02B92B54-B418-4CD6-BF2F-2F67D7E05D19}">
      <dgm:prSet/>
      <dgm:spPr/>
      <dgm:t>
        <a:bodyPr/>
        <a:lstStyle/>
        <a:p>
          <a:endParaRPr lang="en-US"/>
        </a:p>
      </dgm:t>
    </dgm:pt>
    <dgm:pt modelId="{8A221DBA-DA2E-4337-AF0C-4BFB1A5289C7}" type="sibTrans" cxnId="{02B92B54-B418-4CD6-BF2F-2F67D7E05D19}">
      <dgm:prSet/>
      <dgm:spPr/>
      <dgm:t>
        <a:bodyPr/>
        <a:lstStyle/>
        <a:p>
          <a:endParaRPr lang="en-US"/>
        </a:p>
      </dgm:t>
    </dgm:pt>
    <dgm:pt modelId="{BA239AA4-023F-4772-BF9B-A5D9231BF1EC}">
      <dgm:prSet custT="1"/>
      <dgm:spPr/>
      <dgm:t>
        <a:bodyPr/>
        <a:lstStyle/>
        <a:p>
          <a:r>
            <a:rPr lang="tr-TR" sz="2000" baseline="0"/>
            <a:t>İpuçları</a:t>
          </a:r>
          <a:endParaRPr lang="en-US" sz="2000"/>
        </a:p>
      </dgm:t>
    </dgm:pt>
    <dgm:pt modelId="{42485099-C7F1-4B7A-8BE1-15FC23E54D22}" type="parTrans" cxnId="{A53C7FF7-4EF4-483D-8741-0DDD887C7844}">
      <dgm:prSet/>
      <dgm:spPr/>
      <dgm:t>
        <a:bodyPr/>
        <a:lstStyle/>
        <a:p>
          <a:endParaRPr lang="en-US"/>
        </a:p>
      </dgm:t>
    </dgm:pt>
    <dgm:pt modelId="{C0318DBF-F7C1-477A-AC6B-46293B3B1D90}" type="sibTrans" cxnId="{A53C7FF7-4EF4-483D-8741-0DDD887C7844}">
      <dgm:prSet/>
      <dgm:spPr/>
      <dgm:t>
        <a:bodyPr/>
        <a:lstStyle/>
        <a:p>
          <a:endParaRPr lang="en-US"/>
        </a:p>
      </dgm:t>
    </dgm:pt>
    <dgm:pt modelId="{8C133B16-48BD-431E-B226-EC87ED36D540}">
      <dgm:prSet custT="1"/>
      <dgm:spPr/>
      <dgm:t>
        <a:bodyPr/>
        <a:lstStyle/>
        <a:p>
          <a:r>
            <a:rPr lang="tr-TR" sz="2000" baseline="0" dirty="0"/>
            <a:t>Etkin katılım</a:t>
          </a:r>
          <a:endParaRPr lang="en-US" sz="2000" dirty="0"/>
        </a:p>
      </dgm:t>
    </dgm:pt>
    <dgm:pt modelId="{348626F1-C37C-486C-8619-35DFABB53DF2}" type="parTrans" cxnId="{687522CB-2CB1-4885-8885-1433519C43CB}">
      <dgm:prSet/>
      <dgm:spPr/>
      <dgm:t>
        <a:bodyPr/>
        <a:lstStyle/>
        <a:p>
          <a:endParaRPr lang="en-US"/>
        </a:p>
      </dgm:t>
    </dgm:pt>
    <dgm:pt modelId="{9BDC090D-CDAF-41F7-8336-7B0BB7F1ADB2}" type="sibTrans" cxnId="{687522CB-2CB1-4885-8885-1433519C43CB}">
      <dgm:prSet/>
      <dgm:spPr/>
      <dgm:t>
        <a:bodyPr/>
        <a:lstStyle/>
        <a:p>
          <a:endParaRPr lang="en-US"/>
        </a:p>
      </dgm:t>
    </dgm:pt>
    <dgm:pt modelId="{044FDE8B-3551-4AEB-A4FB-57A7B6963147}">
      <dgm:prSet custT="1"/>
      <dgm:spPr/>
      <dgm:t>
        <a:bodyPr/>
        <a:lstStyle/>
        <a:p>
          <a:r>
            <a:rPr lang="tr-TR" sz="2000" baseline="0"/>
            <a:t>Pekiştirme</a:t>
          </a:r>
          <a:endParaRPr lang="en-US" sz="2000"/>
        </a:p>
      </dgm:t>
    </dgm:pt>
    <dgm:pt modelId="{A1528F66-AE8B-4F7B-908C-EDDFBCB74C4F}" type="parTrans" cxnId="{F7D1AA80-065D-481F-B981-5CF8A8F734F0}">
      <dgm:prSet/>
      <dgm:spPr/>
      <dgm:t>
        <a:bodyPr/>
        <a:lstStyle/>
        <a:p>
          <a:endParaRPr lang="en-US"/>
        </a:p>
      </dgm:t>
    </dgm:pt>
    <dgm:pt modelId="{BFFF012E-1BF8-42C4-9D02-900B110B5F1F}" type="sibTrans" cxnId="{F7D1AA80-065D-481F-B981-5CF8A8F734F0}">
      <dgm:prSet/>
      <dgm:spPr/>
      <dgm:t>
        <a:bodyPr/>
        <a:lstStyle/>
        <a:p>
          <a:endParaRPr lang="en-US"/>
        </a:p>
      </dgm:t>
    </dgm:pt>
    <dgm:pt modelId="{E9E725BB-A5F1-4055-901F-EFCDE2D20919}">
      <dgm:prSet custT="1"/>
      <dgm:spPr/>
      <dgm:t>
        <a:bodyPr/>
        <a:lstStyle/>
        <a:p>
          <a:r>
            <a:rPr lang="tr-TR" sz="2000" baseline="0"/>
            <a:t>Dönüt ve düzeltme</a:t>
          </a:r>
          <a:endParaRPr lang="en-US" sz="2000"/>
        </a:p>
      </dgm:t>
    </dgm:pt>
    <dgm:pt modelId="{D9AA318C-777E-4F25-9B5D-0BBC9D144751}" type="parTrans" cxnId="{FEF56B8B-90F8-4311-BF99-50E03CCC550B}">
      <dgm:prSet/>
      <dgm:spPr/>
      <dgm:t>
        <a:bodyPr/>
        <a:lstStyle/>
        <a:p>
          <a:endParaRPr lang="en-US"/>
        </a:p>
      </dgm:t>
    </dgm:pt>
    <dgm:pt modelId="{0CF69621-6179-488C-898C-901184E3C9CE}" type="sibTrans" cxnId="{FEF56B8B-90F8-4311-BF99-50E03CCC550B}">
      <dgm:prSet/>
      <dgm:spPr/>
      <dgm:t>
        <a:bodyPr/>
        <a:lstStyle/>
        <a:p>
          <a:endParaRPr lang="en-US"/>
        </a:p>
      </dgm:t>
    </dgm:pt>
    <dgm:pt modelId="{666DDDE1-E293-4989-9B56-338949528B43}">
      <dgm:prSet custT="1"/>
      <dgm:spPr/>
      <dgm:t>
        <a:bodyPr/>
        <a:lstStyle/>
        <a:p>
          <a:pPr>
            <a:defRPr b="1"/>
          </a:pPr>
          <a:r>
            <a:rPr lang="tr-TR" sz="2800" baseline="0"/>
            <a:t>Öğrenme ürünleri</a:t>
          </a:r>
          <a:endParaRPr lang="en-US" sz="2800"/>
        </a:p>
      </dgm:t>
    </dgm:pt>
    <dgm:pt modelId="{0E8EB6FD-E8FC-4043-8AA1-757B4F9D0FD0}" type="parTrans" cxnId="{5F17002A-D35F-41C2-9351-4493994AD3BC}">
      <dgm:prSet/>
      <dgm:spPr/>
      <dgm:t>
        <a:bodyPr/>
        <a:lstStyle/>
        <a:p>
          <a:endParaRPr lang="en-US"/>
        </a:p>
      </dgm:t>
    </dgm:pt>
    <dgm:pt modelId="{54011F8E-F317-491B-B5FE-807EFAF611E5}" type="sibTrans" cxnId="{5F17002A-D35F-41C2-9351-4493994AD3BC}">
      <dgm:prSet/>
      <dgm:spPr/>
      <dgm:t>
        <a:bodyPr/>
        <a:lstStyle/>
        <a:p>
          <a:endParaRPr lang="en-US"/>
        </a:p>
      </dgm:t>
    </dgm:pt>
    <dgm:pt modelId="{6AFA887E-290C-421C-8993-813C50566287}">
      <dgm:prSet custT="1"/>
      <dgm:spPr/>
      <dgm:t>
        <a:bodyPr/>
        <a:lstStyle/>
        <a:p>
          <a:r>
            <a:rPr lang="tr-TR" sz="2000" baseline="0" dirty="0"/>
            <a:t>Öğrenme düzeyi ve çeşidi</a:t>
          </a:r>
          <a:endParaRPr lang="en-US" sz="2000" dirty="0"/>
        </a:p>
      </dgm:t>
    </dgm:pt>
    <dgm:pt modelId="{C6066331-3C7A-4DA0-BDBC-731102831DB0}" type="parTrans" cxnId="{9F2D6045-947D-4818-A1A3-A241941D2A27}">
      <dgm:prSet/>
      <dgm:spPr/>
      <dgm:t>
        <a:bodyPr/>
        <a:lstStyle/>
        <a:p>
          <a:endParaRPr lang="en-US"/>
        </a:p>
      </dgm:t>
    </dgm:pt>
    <dgm:pt modelId="{242F1B7E-7A11-49B8-ACC1-886DB47E635C}" type="sibTrans" cxnId="{9F2D6045-947D-4818-A1A3-A241941D2A27}">
      <dgm:prSet/>
      <dgm:spPr/>
      <dgm:t>
        <a:bodyPr/>
        <a:lstStyle/>
        <a:p>
          <a:endParaRPr lang="en-US"/>
        </a:p>
      </dgm:t>
    </dgm:pt>
    <dgm:pt modelId="{99C58691-716C-4985-8698-3F8CCCEA89B5}">
      <dgm:prSet custT="1"/>
      <dgm:spPr/>
      <dgm:t>
        <a:bodyPr/>
        <a:lstStyle/>
        <a:p>
          <a:r>
            <a:rPr lang="tr-TR" sz="2000" baseline="0" dirty="0"/>
            <a:t>Öğrenme hızı</a:t>
          </a:r>
          <a:endParaRPr lang="en-US" sz="2000" dirty="0"/>
        </a:p>
      </dgm:t>
    </dgm:pt>
    <dgm:pt modelId="{B69AD0D3-BB1E-450A-8967-E10EB9266483}" type="parTrans" cxnId="{15821519-1AD9-4E17-B5EB-887C61BEA9DF}">
      <dgm:prSet/>
      <dgm:spPr/>
      <dgm:t>
        <a:bodyPr/>
        <a:lstStyle/>
        <a:p>
          <a:endParaRPr lang="en-US"/>
        </a:p>
      </dgm:t>
    </dgm:pt>
    <dgm:pt modelId="{C247840E-0E03-4B56-888E-88141F2A8E03}" type="sibTrans" cxnId="{15821519-1AD9-4E17-B5EB-887C61BEA9DF}">
      <dgm:prSet/>
      <dgm:spPr/>
      <dgm:t>
        <a:bodyPr/>
        <a:lstStyle/>
        <a:p>
          <a:endParaRPr lang="en-US"/>
        </a:p>
      </dgm:t>
    </dgm:pt>
    <dgm:pt modelId="{1BB14036-D79D-4165-A84A-7A68599F60FB}">
      <dgm:prSet custT="1"/>
      <dgm:spPr/>
      <dgm:t>
        <a:bodyPr/>
        <a:lstStyle/>
        <a:p>
          <a:r>
            <a:rPr lang="tr-TR" sz="2000" baseline="0" dirty="0" err="1"/>
            <a:t>Duyuşsal</a:t>
          </a:r>
          <a:r>
            <a:rPr lang="tr-TR" sz="2000" baseline="0" dirty="0"/>
            <a:t> ürünler</a:t>
          </a:r>
          <a:endParaRPr lang="en-US" sz="2000" dirty="0"/>
        </a:p>
      </dgm:t>
    </dgm:pt>
    <dgm:pt modelId="{DDE7409D-4E23-4BC5-9B35-A2E4AD9962E8}" type="parTrans" cxnId="{6FE20DD6-D2DF-4236-A335-D0B1AC7C2CA4}">
      <dgm:prSet/>
      <dgm:spPr/>
      <dgm:t>
        <a:bodyPr/>
        <a:lstStyle/>
        <a:p>
          <a:endParaRPr lang="en-US"/>
        </a:p>
      </dgm:t>
    </dgm:pt>
    <dgm:pt modelId="{E3167347-2B86-4F57-BC4C-C28B417EC675}" type="sibTrans" cxnId="{6FE20DD6-D2DF-4236-A335-D0B1AC7C2CA4}">
      <dgm:prSet/>
      <dgm:spPr/>
      <dgm:t>
        <a:bodyPr/>
        <a:lstStyle/>
        <a:p>
          <a:endParaRPr lang="en-US"/>
        </a:p>
      </dgm:t>
    </dgm:pt>
    <dgm:pt modelId="{5B052D32-3FCA-4D3B-AC4F-CFB5BDF5EB47}" type="pres">
      <dgm:prSet presAssocID="{EB0CB90B-A7CA-431C-B5CB-E8C6CC8758B0}" presName="root" presStyleCnt="0">
        <dgm:presLayoutVars>
          <dgm:dir/>
          <dgm:resizeHandles val="exact"/>
        </dgm:presLayoutVars>
      </dgm:prSet>
      <dgm:spPr/>
    </dgm:pt>
    <dgm:pt modelId="{73A9842F-8A4F-4D5D-8E1C-09C864B24622}" type="pres">
      <dgm:prSet presAssocID="{5268C58C-4E0A-412E-A7A6-F4CE021F6F07}" presName="compNode" presStyleCnt="0"/>
      <dgm:spPr/>
    </dgm:pt>
    <dgm:pt modelId="{2BB6E8AD-4662-4987-BDC3-FA5CAF0E3C89}" type="pres">
      <dgm:prSet presAssocID="{5268C58C-4E0A-412E-A7A6-F4CE021F6F07}"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Kullanıcı"/>
        </a:ext>
      </dgm:extLst>
    </dgm:pt>
    <dgm:pt modelId="{E26DDECA-87A3-4F61-A7F2-F4B9646DC8D9}" type="pres">
      <dgm:prSet presAssocID="{5268C58C-4E0A-412E-A7A6-F4CE021F6F07}" presName="iconSpace" presStyleCnt="0"/>
      <dgm:spPr/>
    </dgm:pt>
    <dgm:pt modelId="{788C2CBF-C206-4E28-8774-B39CDBAEB4E4}" type="pres">
      <dgm:prSet presAssocID="{5268C58C-4E0A-412E-A7A6-F4CE021F6F07}" presName="parTx" presStyleLbl="revTx" presStyleIdx="0" presStyleCnt="6">
        <dgm:presLayoutVars>
          <dgm:chMax val="0"/>
          <dgm:chPref val="0"/>
        </dgm:presLayoutVars>
      </dgm:prSet>
      <dgm:spPr/>
    </dgm:pt>
    <dgm:pt modelId="{A746ACDA-F1F7-4B75-81A3-9623C9F99D1A}" type="pres">
      <dgm:prSet presAssocID="{5268C58C-4E0A-412E-A7A6-F4CE021F6F07}" presName="txSpace" presStyleCnt="0"/>
      <dgm:spPr/>
    </dgm:pt>
    <dgm:pt modelId="{80752250-295A-4B21-9DA8-D662A3726E15}" type="pres">
      <dgm:prSet presAssocID="{5268C58C-4E0A-412E-A7A6-F4CE021F6F07}" presName="desTx" presStyleLbl="revTx" presStyleIdx="1" presStyleCnt="6">
        <dgm:presLayoutVars/>
      </dgm:prSet>
      <dgm:spPr/>
    </dgm:pt>
    <dgm:pt modelId="{D6860F1B-9727-4783-8086-F4BFAC3AB106}" type="pres">
      <dgm:prSet presAssocID="{96C96627-3163-4E90-90D3-52438748A2CF}" presName="sibTrans" presStyleCnt="0"/>
      <dgm:spPr/>
    </dgm:pt>
    <dgm:pt modelId="{45A1FBDC-426A-4657-8800-6396AE1E631F}" type="pres">
      <dgm:prSet presAssocID="{C2CC56E1-35BE-4064-B556-FBEF7895CDDD}" presName="compNode" presStyleCnt="0"/>
      <dgm:spPr/>
    </dgm:pt>
    <dgm:pt modelId="{63F37ED7-DD8C-49AC-A17C-139A50FB412C}" type="pres">
      <dgm:prSet presAssocID="{C2CC56E1-35BE-4064-B556-FBEF7895CDDD}"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Onay işareti"/>
        </a:ext>
      </dgm:extLst>
    </dgm:pt>
    <dgm:pt modelId="{4484687F-2480-45E6-B58A-04CC5E4AC3F7}" type="pres">
      <dgm:prSet presAssocID="{C2CC56E1-35BE-4064-B556-FBEF7895CDDD}" presName="iconSpace" presStyleCnt="0"/>
      <dgm:spPr/>
    </dgm:pt>
    <dgm:pt modelId="{AB442DFC-3027-45B3-97D2-7242F7626565}" type="pres">
      <dgm:prSet presAssocID="{C2CC56E1-35BE-4064-B556-FBEF7895CDDD}" presName="parTx" presStyleLbl="revTx" presStyleIdx="2" presStyleCnt="6">
        <dgm:presLayoutVars>
          <dgm:chMax val="0"/>
          <dgm:chPref val="0"/>
        </dgm:presLayoutVars>
      </dgm:prSet>
      <dgm:spPr/>
    </dgm:pt>
    <dgm:pt modelId="{DB37926B-9D28-4E1B-91BC-B6784E578160}" type="pres">
      <dgm:prSet presAssocID="{C2CC56E1-35BE-4064-B556-FBEF7895CDDD}" presName="txSpace" presStyleCnt="0"/>
      <dgm:spPr/>
    </dgm:pt>
    <dgm:pt modelId="{AD728B9A-602C-48A8-B1A1-339FE2B2E1EB}" type="pres">
      <dgm:prSet presAssocID="{C2CC56E1-35BE-4064-B556-FBEF7895CDDD}" presName="desTx" presStyleLbl="revTx" presStyleIdx="3" presStyleCnt="6">
        <dgm:presLayoutVars/>
      </dgm:prSet>
      <dgm:spPr/>
    </dgm:pt>
    <dgm:pt modelId="{86655DE5-F011-457D-BE3F-AFA3331F3B01}" type="pres">
      <dgm:prSet presAssocID="{8A221DBA-DA2E-4337-AF0C-4BFB1A5289C7}" presName="sibTrans" presStyleCnt="0"/>
      <dgm:spPr/>
    </dgm:pt>
    <dgm:pt modelId="{8516B228-24B9-49E9-922D-61B1460FF9C7}" type="pres">
      <dgm:prSet presAssocID="{666DDDE1-E293-4989-9B56-338949528B43}" presName="compNode" presStyleCnt="0"/>
      <dgm:spPr/>
    </dgm:pt>
    <dgm:pt modelId="{06F5A498-4717-4012-9376-716E49629FEF}" type="pres">
      <dgm:prSet presAssocID="{666DDDE1-E293-4989-9B56-338949528B43}"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Head with Gears"/>
        </a:ext>
      </dgm:extLst>
    </dgm:pt>
    <dgm:pt modelId="{FD3D6D85-5422-4B80-BF98-BA3FD380DA34}" type="pres">
      <dgm:prSet presAssocID="{666DDDE1-E293-4989-9B56-338949528B43}" presName="iconSpace" presStyleCnt="0"/>
      <dgm:spPr/>
    </dgm:pt>
    <dgm:pt modelId="{DDB96BFE-23AA-4F38-9544-4DF237CACC95}" type="pres">
      <dgm:prSet presAssocID="{666DDDE1-E293-4989-9B56-338949528B43}" presName="parTx" presStyleLbl="revTx" presStyleIdx="4" presStyleCnt="6">
        <dgm:presLayoutVars>
          <dgm:chMax val="0"/>
          <dgm:chPref val="0"/>
        </dgm:presLayoutVars>
      </dgm:prSet>
      <dgm:spPr/>
    </dgm:pt>
    <dgm:pt modelId="{CCC17C82-0E95-47A2-8B09-55140F3372B4}" type="pres">
      <dgm:prSet presAssocID="{666DDDE1-E293-4989-9B56-338949528B43}" presName="txSpace" presStyleCnt="0"/>
      <dgm:spPr/>
    </dgm:pt>
    <dgm:pt modelId="{B668BD39-B587-4AF7-80EE-A50B7686F36D}" type="pres">
      <dgm:prSet presAssocID="{666DDDE1-E293-4989-9B56-338949528B43}" presName="desTx" presStyleLbl="revTx" presStyleIdx="5" presStyleCnt="6">
        <dgm:presLayoutVars/>
      </dgm:prSet>
      <dgm:spPr/>
    </dgm:pt>
  </dgm:ptLst>
  <dgm:cxnLst>
    <dgm:cxn modelId="{592D9104-275E-490E-96AB-0CF9866F5F6B}" type="presOf" srcId="{044FDE8B-3551-4AEB-A4FB-57A7B6963147}" destId="{AD728B9A-602C-48A8-B1A1-339FE2B2E1EB}" srcOrd="0" destOrd="2" presId="urn:microsoft.com/office/officeart/2018/2/layout/IconLabelDescriptionList"/>
    <dgm:cxn modelId="{A3A6CB0E-D014-4ED5-A449-E49D00CC3876}" type="presOf" srcId="{38D62D9A-A1D7-4D56-804D-BE5A04C12314}" destId="{80752250-295A-4B21-9DA8-D662A3726E15}" srcOrd="0" destOrd="0" presId="urn:microsoft.com/office/officeart/2018/2/layout/IconLabelDescriptionList"/>
    <dgm:cxn modelId="{0EFCFA13-E702-4ECF-82F5-10F501D61237}" srcId="{EB0CB90B-A7CA-431C-B5CB-E8C6CC8758B0}" destId="{5268C58C-4E0A-412E-A7A6-F4CE021F6F07}" srcOrd="0" destOrd="0" parTransId="{7C865007-0133-4B29-BD80-D90C39102364}" sibTransId="{96C96627-3163-4E90-90D3-52438748A2CF}"/>
    <dgm:cxn modelId="{15821519-1AD9-4E17-B5EB-887C61BEA9DF}" srcId="{666DDDE1-E293-4989-9B56-338949528B43}" destId="{99C58691-716C-4985-8698-3F8CCCEA89B5}" srcOrd="1" destOrd="0" parTransId="{B69AD0D3-BB1E-450A-8967-E10EB9266483}" sibTransId="{C247840E-0E03-4B56-888E-88141F2A8E03}"/>
    <dgm:cxn modelId="{4346BD26-7399-4D8B-A24D-24818F4B20A0}" type="presOf" srcId="{1BB14036-D79D-4165-A84A-7A68599F60FB}" destId="{B668BD39-B587-4AF7-80EE-A50B7686F36D}" srcOrd="0" destOrd="2" presId="urn:microsoft.com/office/officeart/2018/2/layout/IconLabelDescriptionList"/>
    <dgm:cxn modelId="{5F17002A-D35F-41C2-9351-4493994AD3BC}" srcId="{EB0CB90B-A7CA-431C-B5CB-E8C6CC8758B0}" destId="{666DDDE1-E293-4989-9B56-338949528B43}" srcOrd="2" destOrd="0" parTransId="{0E8EB6FD-E8FC-4043-8AA1-757B4F9D0FD0}" sibTransId="{54011F8E-F317-491B-B5FE-807EFAF611E5}"/>
    <dgm:cxn modelId="{EC89BC2E-3231-4301-B539-7ED39CACB354}" type="presOf" srcId="{99C58691-716C-4985-8698-3F8CCCEA89B5}" destId="{B668BD39-B587-4AF7-80EE-A50B7686F36D}" srcOrd="0" destOrd="1" presId="urn:microsoft.com/office/officeart/2018/2/layout/IconLabelDescriptionList"/>
    <dgm:cxn modelId="{C884FB35-FB8E-4117-B8B3-E28ED09BC966}" type="presOf" srcId="{C2CC56E1-35BE-4064-B556-FBEF7895CDDD}" destId="{AB442DFC-3027-45B3-97D2-7242F7626565}" srcOrd="0" destOrd="0" presId="urn:microsoft.com/office/officeart/2018/2/layout/IconLabelDescriptionList"/>
    <dgm:cxn modelId="{FF3AAF3E-F81F-457C-96EF-6A2216540A4D}" type="presOf" srcId="{BA239AA4-023F-4772-BF9B-A5D9231BF1EC}" destId="{AD728B9A-602C-48A8-B1A1-339FE2B2E1EB}" srcOrd="0" destOrd="0" presId="urn:microsoft.com/office/officeart/2018/2/layout/IconLabelDescriptionList"/>
    <dgm:cxn modelId="{612AD43E-4F6A-4A24-A178-44F1AD543F90}" type="presOf" srcId="{EB0CB90B-A7CA-431C-B5CB-E8C6CC8758B0}" destId="{5B052D32-3FCA-4D3B-AC4F-CFB5BDF5EB47}" srcOrd="0" destOrd="0" presId="urn:microsoft.com/office/officeart/2018/2/layout/IconLabelDescriptionList"/>
    <dgm:cxn modelId="{2D2C763F-07C0-4CAF-B99C-EE4C147537A7}" srcId="{5268C58C-4E0A-412E-A7A6-F4CE021F6F07}" destId="{38D62D9A-A1D7-4D56-804D-BE5A04C12314}" srcOrd="0" destOrd="0" parTransId="{08D749CC-5BD9-4EAC-92E8-B716A409A6FC}" sibTransId="{138BFA8D-953A-4D22-AD8E-9F764CEC1CDB}"/>
    <dgm:cxn modelId="{9F2D6045-947D-4818-A1A3-A241941D2A27}" srcId="{666DDDE1-E293-4989-9B56-338949528B43}" destId="{6AFA887E-290C-421C-8993-813C50566287}" srcOrd="0" destOrd="0" parTransId="{C6066331-3C7A-4DA0-BDBC-731102831DB0}" sibTransId="{242F1B7E-7A11-49B8-ACC1-886DB47E635C}"/>
    <dgm:cxn modelId="{02B92B54-B418-4CD6-BF2F-2F67D7E05D19}" srcId="{EB0CB90B-A7CA-431C-B5CB-E8C6CC8758B0}" destId="{C2CC56E1-35BE-4064-B556-FBEF7895CDDD}" srcOrd="1" destOrd="0" parTransId="{F2A5A2E4-EF18-471B-A536-28D0A99D1280}" sibTransId="{8A221DBA-DA2E-4337-AF0C-4BFB1A5289C7}"/>
    <dgm:cxn modelId="{B9EAD85F-0CF6-43E5-8613-DF401F649E88}" type="presOf" srcId="{6AFA887E-290C-421C-8993-813C50566287}" destId="{B668BD39-B587-4AF7-80EE-A50B7686F36D}" srcOrd="0" destOrd="0" presId="urn:microsoft.com/office/officeart/2018/2/layout/IconLabelDescriptionList"/>
    <dgm:cxn modelId="{1A643B7D-89BD-47A3-8B92-95969D783B8B}" type="presOf" srcId="{6B6245A1-C6FC-4E16-BC89-4011AEE964EC}" destId="{80752250-295A-4B21-9DA8-D662A3726E15}" srcOrd="0" destOrd="1" presId="urn:microsoft.com/office/officeart/2018/2/layout/IconLabelDescriptionList"/>
    <dgm:cxn modelId="{F7D1AA80-065D-481F-B981-5CF8A8F734F0}" srcId="{C2CC56E1-35BE-4064-B556-FBEF7895CDDD}" destId="{044FDE8B-3551-4AEB-A4FB-57A7B6963147}" srcOrd="2" destOrd="0" parTransId="{A1528F66-AE8B-4F7B-908C-EDDFBCB74C4F}" sibTransId="{BFFF012E-1BF8-42C4-9D02-900B110B5F1F}"/>
    <dgm:cxn modelId="{7CE39783-74B7-46BB-96BD-9EFF16976476}" type="presOf" srcId="{8C133B16-48BD-431E-B226-EC87ED36D540}" destId="{AD728B9A-602C-48A8-B1A1-339FE2B2E1EB}" srcOrd="0" destOrd="1" presId="urn:microsoft.com/office/officeart/2018/2/layout/IconLabelDescriptionList"/>
    <dgm:cxn modelId="{BFD1D686-FE60-4DAF-9AD5-327F4B154C21}" srcId="{5268C58C-4E0A-412E-A7A6-F4CE021F6F07}" destId="{6B6245A1-C6FC-4E16-BC89-4011AEE964EC}" srcOrd="1" destOrd="0" parTransId="{2641CC4C-4EC7-44EA-ACE2-9847F1776D31}" sibTransId="{F55212F1-C295-46C3-A0D4-C7EC75446836}"/>
    <dgm:cxn modelId="{FEF56B8B-90F8-4311-BF99-50E03CCC550B}" srcId="{C2CC56E1-35BE-4064-B556-FBEF7895CDDD}" destId="{E9E725BB-A5F1-4055-901F-EFCDE2D20919}" srcOrd="3" destOrd="0" parTransId="{D9AA318C-777E-4F25-9B5D-0BBC9D144751}" sibTransId="{0CF69621-6179-488C-898C-901184E3C9CE}"/>
    <dgm:cxn modelId="{5F3F19AD-47A8-4DF7-8468-A674446F0E9E}" type="presOf" srcId="{5268C58C-4E0A-412E-A7A6-F4CE021F6F07}" destId="{788C2CBF-C206-4E28-8774-B39CDBAEB4E4}" srcOrd="0" destOrd="0" presId="urn:microsoft.com/office/officeart/2018/2/layout/IconLabelDescriptionList"/>
    <dgm:cxn modelId="{F986B1B0-3914-4FFE-90FE-708747D8E8E1}" type="presOf" srcId="{666DDDE1-E293-4989-9B56-338949528B43}" destId="{DDB96BFE-23AA-4F38-9544-4DF237CACC95}" srcOrd="0" destOrd="0" presId="urn:microsoft.com/office/officeart/2018/2/layout/IconLabelDescriptionList"/>
    <dgm:cxn modelId="{606162B5-7881-435C-91A4-69CB0B3E168B}" type="presOf" srcId="{E9E725BB-A5F1-4055-901F-EFCDE2D20919}" destId="{AD728B9A-602C-48A8-B1A1-339FE2B2E1EB}" srcOrd="0" destOrd="3" presId="urn:microsoft.com/office/officeart/2018/2/layout/IconLabelDescriptionList"/>
    <dgm:cxn modelId="{687522CB-2CB1-4885-8885-1433519C43CB}" srcId="{C2CC56E1-35BE-4064-B556-FBEF7895CDDD}" destId="{8C133B16-48BD-431E-B226-EC87ED36D540}" srcOrd="1" destOrd="0" parTransId="{348626F1-C37C-486C-8619-35DFABB53DF2}" sibTransId="{9BDC090D-CDAF-41F7-8336-7B0BB7F1ADB2}"/>
    <dgm:cxn modelId="{6FE20DD6-D2DF-4236-A335-D0B1AC7C2CA4}" srcId="{666DDDE1-E293-4989-9B56-338949528B43}" destId="{1BB14036-D79D-4165-A84A-7A68599F60FB}" srcOrd="2" destOrd="0" parTransId="{DDE7409D-4E23-4BC5-9B35-A2E4AD9962E8}" sibTransId="{E3167347-2B86-4F57-BC4C-C28B417EC675}"/>
    <dgm:cxn modelId="{A53C7FF7-4EF4-483D-8741-0DDD887C7844}" srcId="{C2CC56E1-35BE-4064-B556-FBEF7895CDDD}" destId="{BA239AA4-023F-4772-BF9B-A5D9231BF1EC}" srcOrd="0" destOrd="0" parTransId="{42485099-C7F1-4B7A-8BE1-15FC23E54D22}" sibTransId="{C0318DBF-F7C1-477A-AC6B-46293B3B1D90}"/>
    <dgm:cxn modelId="{B1AE8C3D-C3B0-4A70-A0DE-23CCB41E57DA}" type="presParOf" srcId="{5B052D32-3FCA-4D3B-AC4F-CFB5BDF5EB47}" destId="{73A9842F-8A4F-4D5D-8E1C-09C864B24622}" srcOrd="0" destOrd="0" presId="urn:microsoft.com/office/officeart/2018/2/layout/IconLabelDescriptionList"/>
    <dgm:cxn modelId="{8D843661-463B-4797-85C5-94847C14BCB9}" type="presParOf" srcId="{73A9842F-8A4F-4D5D-8E1C-09C864B24622}" destId="{2BB6E8AD-4662-4987-BDC3-FA5CAF0E3C89}" srcOrd="0" destOrd="0" presId="urn:microsoft.com/office/officeart/2018/2/layout/IconLabelDescriptionList"/>
    <dgm:cxn modelId="{A452B2C6-4E70-4531-9702-1CC881E09587}" type="presParOf" srcId="{73A9842F-8A4F-4D5D-8E1C-09C864B24622}" destId="{E26DDECA-87A3-4F61-A7F2-F4B9646DC8D9}" srcOrd="1" destOrd="0" presId="urn:microsoft.com/office/officeart/2018/2/layout/IconLabelDescriptionList"/>
    <dgm:cxn modelId="{4AFD88DF-88D2-4184-96B6-5523342588DF}" type="presParOf" srcId="{73A9842F-8A4F-4D5D-8E1C-09C864B24622}" destId="{788C2CBF-C206-4E28-8774-B39CDBAEB4E4}" srcOrd="2" destOrd="0" presId="urn:microsoft.com/office/officeart/2018/2/layout/IconLabelDescriptionList"/>
    <dgm:cxn modelId="{746381AA-86D3-4067-9E7A-DCD794BB87FC}" type="presParOf" srcId="{73A9842F-8A4F-4D5D-8E1C-09C864B24622}" destId="{A746ACDA-F1F7-4B75-81A3-9623C9F99D1A}" srcOrd="3" destOrd="0" presId="urn:microsoft.com/office/officeart/2018/2/layout/IconLabelDescriptionList"/>
    <dgm:cxn modelId="{81979765-13F0-41D6-93DD-690628B68562}" type="presParOf" srcId="{73A9842F-8A4F-4D5D-8E1C-09C864B24622}" destId="{80752250-295A-4B21-9DA8-D662A3726E15}" srcOrd="4" destOrd="0" presId="urn:microsoft.com/office/officeart/2018/2/layout/IconLabelDescriptionList"/>
    <dgm:cxn modelId="{52F855E2-90F3-4669-ADC3-D1EB101E4177}" type="presParOf" srcId="{5B052D32-3FCA-4D3B-AC4F-CFB5BDF5EB47}" destId="{D6860F1B-9727-4783-8086-F4BFAC3AB106}" srcOrd="1" destOrd="0" presId="urn:microsoft.com/office/officeart/2018/2/layout/IconLabelDescriptionList"/>
    <dgm:cxn modelId="{ADBC2829-EAF7-47E2-8A5D-E5034E9F488E}" type="presParOf" srcId="{5B052D32-3FCA-4D3B-AC4F-CFB5BDF5EB47}" destId="{45A1FBDC-426A-4657-8800-6396AE1E631F}" srcOrd="2" destOrd="0" presId="urn:microsoft.com/office/officeart/2018/2/layout/IconLabelDescriptionList"/>
    <dgm:cxn modelId="{61CADB72-B4EB-4841-99CF-9A283BBB2402}" type="presParOf" srcId="{45A1FBDC-426A-4657-8800-6396AE1E631F}" destId="{63F37ED7-DD8C-49AC-A17C-139A50FB412C}" srcOrd="0" destOrd="0" presId="urn:microsoft.com/office/officeart/2018/2/layout/IconLabelDescriptionList"/>
    <dgm:cxn modelId="{B15A29B9-998E-4B10-B0A3-4D1ADF142A4C}" type="presParOf" srcId="{45A1FBDC-426A-4657-8800-6396AE1E631F}" destId="{4484687F-2480-45E6-B58A-04CC5E4AC3F7}" srcOrd="1" destOrd="0" presId="urn:microsoft.com/office/officeart/2018/2/layout/IconLabelDescriptionList"/>
    <dgm:cxn modelId="{FBD02C16-209C-47B9-A07A-13C62463B4F5}" type="presParOf" srcId="{45A1FBDC-426A-4657-8800-6396AE1E631F}" destId="{AB442DFC-3027-45B3-97D2-7242F7626565}" srcOrd="2" destOrd="0" presId="urn:microsoft.com/office/officeart/2018/2/layout/IconLabelDescriptionList"/>
    <dgm:cxn modelId="{A858D234-81E7-43F7-A7DB-721444FC3082}" type="presParOf" srcId="{45A1FBDC-426A-4657-8800-6396AE1E631F}" destId="{DB37926B-9D28-4E1B-91BC-B6784E578160}" srcOrd="3" destOrd="0" presId="urn:microsoft.com/office/officeart/2018/2/layout/IconLabelDescriptionList"/>
    <dgm:cxn modelId="{963D32ED-FB89-4DA3-B8B1-18030363E220}" type="presParOf" srcId="{45A1FBDC-426A-4657-8800-6396AE1E631F}" destId="{AD728B9A-602C-48A8-B1A1-339FE2B2E1EB}" srcOrd="4" destOrd="0" presId="urn:microsoft.com/office/officeart/2018/2/layout/IconLabelDescriptionList"/>
    <dgm:cxn modelId="{1C046919-2C10-46B5-B73E-2BAA6AFDA6DE}" type="presParOf" srcId="{5B052D32-3FCA-4D3B-AC4F-CFB5BDF5EB47}" destId="{86655DE5-F011-457D-BE3F-AFA3331F3B01}" srcOrd="3" destOrd="0" presId="urn:microsoft.com/office/officeart/2018/2/layout/IconLabelDescriptionList"/>
    <dgm:cxn modelId="{77AEFE00-FDE3-4E2F-A5F2-8C5910DE4EE9}" type="presParOf" srcId="{5B052D32-3FCA-4D3B-AC4F-CFB5BDF5EB47}" destId="{8516B228-24B9-49E9-922D-61B1460FF9C7}" srcOrd="4" destOrd="0" presId="urn:microsoft.com/office/officeart/2018/2/layout/IconLabelDescriptionList"/>
    <dgm:cxn modelId="{F45E17CA-F8C5-4E9F-A1EE-A8A71A4C471A}" type="presParOf" srcId="{8516B228-24B9-49E9-922D-61B1460FF9C7}" destId="{06F5A498-4717-4012-9376-716E49629FEF}" srcOrd="0" destOrd="0" presId="urn:microsoft.com/office/officeart/2018/2/layout/IconLabelDescriptionList"/>
    <dgm:cxn modelId="{DD284364-5C80-487E-835B-660825E0FCA8}" type="presParOf" srcId="{8516B228-24B9-49E9-922D-61B1460FF9C7}" destId="{FD3D6D85-5422-4B80-BF98-BA3FD380DA34}" srcOrd="1" destOrd="0" presId="urn:microsoft.com/office/officeart/2018/2/layout/IconLabelDescriptionList"/>
    <dgm:cxn modelId="{973FB24F-57C7-4098-8603-8DD0B7A6FB6C}" type="presParOf" srcId="{8516B228-24B9-49E9-922D-61B1460FF9C7}" destId="{DDB96BFE-23AA-4F38-9544-4DF237CACC95}" srcOrd="2" destOrd="0" presId="urn:microsoft.com/office/officeart/2018/2/layout/IconLabelDescriptionList"/>
    <dgm:cxn modelId="{A90EE95E-4C1B-4FDC-8BFC-20C8EF50AC16}" type="presParOf" srcId="{8516B228-24B9-49E9-922D-61B1460FF9C7}" destId="{CCC17C82-0E95-47A2-8B09-55140F3372B4}" srcOrd="3" destOrd="0" presId="urn:microsoft.com/office/officeart/2018/2/layout/IconLabelDescriptionList"/>
    <dgm:cxn modelId="{3008FCB2-9896-4142-AF9A-822C184A4ACB}" type="presParOf" srcId="{8516B228-24B9-49E9-922D-61B1460FF9C7}" destId="{B668BD39-B587-4AF7-80EE-A50B7686F36D}" srcOrd="4" destOrd="0" presId="urn:microsoft.com/office/officeart/2018/2/layout/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65C36482-3D91-BC4B-BE3C-22127BDD7A59}"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tr-TR"/>
        </a:p>
      </dgm:t>
    </dgm:pt>
    <dgm:pt modelId="{47F72267-91DF-134E-8551-E06C992A9A93}">
      <dgm:prSet/>
      <dgm:spPr/>
      <dgm:t>
        <a:bodyPr/>
        <a:lstStyle/>
        <a:p>
          <a:r>
            <a:rPr lang="tr-TR" baseline="0"/>
            <a:t>Sınırlı yönleri</a:t>
          </a:r>
          <a:endParaRPr lang="tr-TR"/>
        </a:p>
      </dgm:t>
    </dgm:pt>
    <dgm:pt modelId="{91611098-7458-3048-AD70-CAF36ECE78F7}" type="parTrans" cxnId="{D27A3BFC-B8C4-064F-8E19-9960795938BB}">
      <dgm:prSet/>
      <dgm:spPr/>
      <dgm:t>
        <a:bodyPr/>
        <a:lstStyle/>
        <a:p>
          <a:endParaRPr lang="tr-TR"/>
        </a:p>
      </dgm:t>
    </dgm:pt>
    <dgm:pt modelId="{3880BD7B-1802-764F-A56D-9876A12150F5}" type="sibTrans" cxnId="{D27A3BFC-B8C4-064F-8E19-9960795938BB}">
      <dgm:prSet/>
      <dgm:spPr/>
      <dgm:t>
        <a:bodyPr/>
        <a:lstStyle/>
        <a:p>
          <a:endParaRPr lang="tr-TR"/>
        </a:p>
      </dgm:t>
    </dgm:pt>
    <dgm:pt modelId="{4EE88761-DB9C-4B44-8B2C-4C70DCA2AA65}">
      <dgm:prSet/>
      <dgm:spPr/>
      <dgm:t>
        <a:bodyPr/>
        <a:lstStyle/>
        <a:p>
          <a:r>
            <a:rPr lang="tr-TR" baseline="0"/>
            <a:t>Yavaş öğrenenlerin onlardan daha hızlı öğrenenlerin zamanını alarak onları yavaşlatması</a:t>
          </a:r>
          <a:endParaRPr lang="tr-TR"/>
        </a:p>
      </dgm:t>
    </dgm:pt>
    <dgm:pt modelId="{E1ABD927-0A7D-2C41-9F89-B17478A3273A}" type="parTrans" cxnId="{8B9CD3C2-C9CC-2B48-AD63-9E134A91CA08}">
      <dgm:prSet/>
      <dgm:spPr/>
      <dgm:t>
        <a:bodyPr/>
        <a:lstStyle/>
        <a:p>
          <a:endParaRPr lang="tr-TR"/>
        </a:p>
      </dgm:t>
    </dgm:pt>
    <dgm:pt modelId="{79341AB1-D940-DA4C-A58B-B6D6189C08BF}" type="sibTrans" cxnId="{8B9CD3C2-C9CC-2B48-AD63-9E134A91CA08}">
      <dgm:prSet/>
      <dgm:spPr/>
      <dgm:t>
        <a:bodyPr/>
        <a:lstStyle/>
        <a:p>
          <a:endParaRPr lang="tr-TR"/>
        </a:p>
      </dgm:t>
    </dgm:pt>
    <dgm:pt modelId="{96CD5175-848A-5944-B296-B607B47582C8}">
      <dgm:prSet/>
      <dgm:spPr/>
      <dgm:t>
        <a:bodyPr/>
        <a:lstStyle/>
        <a:p>
          <a:r>
            <a:rPr lang="tr-TR" baseline="0"/>
            <a:t>Çok vakit alması</a:t>
          </a:r>
          <a:endParaRPr lang="tr-TR"/>
        </a:p>
      </dgm:t>
    </dgm:pt>
    <dgm:pt modelId="{DAB9E757-A834-6747-9DFC-B6EF5CABF367}" type="parTrans" cxnId="{8E97058F-DA99-6541-A0BF-9154E7449ED4}">
      <dgm:prSet/>
      <dgm:spPr/>
      <dgm:t>
        <a:bodyPr/>
        <a:lstStyle/>
        <a:p>
          <a:endParaRPr lang="tr-TR"/>
        </a:p>
      </dgm:t>
    </dgm:pt>
    <dgm:pt modelId="{9A1263A8-F696-344F-8C7D-98B0175721A4}" type="sibTrans" cxnId="{8E97058F-DA99-6541-A0BF-9154E7449ED4}">
      <dgm:prSet/>
      <dgm:spPr/>
      <dgm:t>
        <a:bodyPr/>
        <a:lstStyle/>
        <a:p>
          <a:endParaRPr lang="tr-TR"/>
        </a:p>
      </dgm:t>
    </dgm:pt>
    <dgm:pt modelId="{49C10FAE-7F86-164F-81F6-2DCDCB2FA75E}">
      <dgm:prSet/>
      <dgm:spPr/>
      <dgm:t>
        <a:bodyPr/>
        <a:lstStyle/>
        <a:p>
          <a:r>
            <a:rPr lang="tr-TR" baseline="0" dirty="0"/>
            <a:t>Öğretmene ek yük getirmesi</a:t>
          </a:r>
          <a:endParaRPr lang="tr-TR" dirty="0"/>
        </a:p>
      </dgm:t>
    </dgm:pt>
    <dgm:pt modelId="{B55BF38A-388E-FD47-82EB-97121C030068}" type="parTrans" cxnId="{8381B3D2-647C-654B-B365-6B2F12607D18}">
      <dgm:prSet/>
      <dgm:spPr/>
      <dgm:t>
        <a:bodyPr/>
        <a:lstStyle/>
        <a:p>
          <a:endParaRPr lang="tr-TR"/>
        </a:p>
      </dgm:t>
    </dgm:pt>
    <dgm:pt modelId="{0341AB6F-C0E0-154F-801C-747D81912FA6}" type="sibTrans" cxnId="{8381B3D2-647C-654B-B365-6B2F12607D18}">
      <dgm:prSet/>
      <dgm:spPr/>
      <dgm:t>
        <a:bodyPr/>
        <a:lstStyle/>
        <a:p>
          <a:endParaRPr lang="tr-TR"/>
        </a:p>
      </dgm:t>
    </dgm:pt>
    <dgm:pt modelId="{14DF2570-7725-1F4E-A17B-0CAEAA393186}" type="pres">
      <dgm:prSet presAssocID="{65C36482-3D91-BC4B-BE3C-22127BDD7A59}" presName="linear" presStyleCnt="0">
        <dgm:presLayoutVars>
          <dgm:animLvl val="lvl"/>
          <dgm:resizeHandles val="exact"/>
        </dgm:presLayoutVars>
      </dgm:prSet>
      <dgm:spPr/>
    </dgm:pt>
    <dgm:pt modelId="{342F9C66-21A1-3C41-86D1-991695378C1B}" type="pres">
      <dgm:prSet presAssocID="{47F72267-91DF-134E-8551-E06C992A9A93}" presName="parentText" presStyleLbl="node1" presStyleIdx="0" presStyleCnt="1">
        <dgm:presLayoutVars>
          <dgm:chMax val="0"/>
          <dgm:bulletEnabled val="1"/>
        </dgm:presLayoutVars>
      </dgm:prSet>
      <dgm:spPr/>
    </dgm:pt>
    <dgm:pt modelId="{0FBC8DB9-0E25-514A-AA9F-48FEE5614721}" type="pres">
      <dgm:prSet presAssocID="{47F72267-91DF-134E-8551-E06C992A9A93}" presName="childText" presStyleLbl="revTx" presStyleIdx="0" presStyleCnt="1">
        <dgm:presLayoutVars>
          <dgm:bulletEnabled val="1"/>
        </dgm:presLayoutVars>
      </dgm:prSet>
      <dgm:spPr/>
    </dgm:pt>
  </dgm:ptLst>
  <dgm:cxnLst>
    <dgm:cxn modelId="{C38EFA26-1ECD-6B4E-8070-05955553E8F1}" type="presOf" srcId="{4EE88761-DB9C-4B44-8B2C-4C70DCA2AA65}" destId="{0FBC8DB9-0E25-514A-AA9F-48FEE5614721}" srcOrd="0" destOrd="0" presId="urn:microsoft.com/office/officeart/2005/8/layout/vList2"/>
    <dgm:cxn modelId="{F6EEB95E-1DC7-FD47-AE12-52B7FF8A0A48}" type="presOf" srcId="{96CD5175-848A-5944-B296-B607B47582C8}" destId="{0FBC8DB9-0E25-514A-AA9F-48FEE5614721}" srcOrd="0" destOrd="1" presId="urn:microsoft.com/office/officeart/2005/8/layout/vList2"/>
    <dgm:cxn modelId="{834C8583-9332-CF4C-99F7-BB5370E29FCE}" type="presOf" srcId="{47F72267-91DF-134E-8551-E06C992A9A93}" destId="{342F9C66-21A1-3C41-86D1-991695378C1B}" srcOrd="0" destOrd="0" presId="urn:microsoft.com/office/officeart/2005/8/layout/vList2"/>
    <dgm:cxn modelId="{8E97058F-DA99-6541-A0BF-9154E7449ED4}" srcId="{47F72267-91DF-134E-8551-E06C992A9A93}" destId="{96CD5175-848A-5944-B296-B607B47582C8}" srcOrd="1" destOrd="0" parTransId="{DAB9E757-A834-6747-9DFC-B6EF5CABF367}" sibTransId="{9A1263A8-F696-344F-8C7D-98B0175721A4}"/>
    <dgm:cxn modelId="{AB109EAF-5675-1F40-8322-B267726BC43C}" type="presOf" srcId="{49C10FAE-7F86-164F-81F6-2DCDCB2FA75E}" destId="{0FBC8DB9-0E25-514A-AA9F-48FEE5614721}" srcOrd="0" destOrd="2" presId="urn:microsoft.com/office/officeart/2005/8/layout/vList2"/>
    <dgm:cxn modelId="{8B9CD3C2-C9CC-2B48-AD63-9E134A91CA08}" srcId="{47F72267-91DF-134E-8551-E06C992A9A93}" destId="{4EE88761-DB9C-4B44-8B2C-4C70DCA2AA65}" srcOrd="0" destOrd="0" parTransId="{E1ABD927-0A7D-2C41-9F89-B17478A3273A}" sibTransId="{79341AB1-D940-DA4C-A58B-B6D6189C08BF}"/>
    <dgm:cxn modelId="{441B9FC4-2E87-8049-A7AE-75CF74A80347}" type="presOf" srcId="{65C36482-3D91-BC4B-BE3C-22127BDD7A59}" destId="{14DF2570-7725-1F4E-A17B-0CAEAA393186}" srcOrd="0" destOrd="0" presId="urn:microsoft.com/office/officeart/2005/8/layout/vList2"/>
    <dgm:cxn modelId="{8381B3D2-647C-654B-B365-6B2F12607D18}" srcId="{47F72267-91DF-134E-8551-E06C992A9A93}" destId="{49C10FAE-7F86-164F-81F6-2DCDCB2FA75E}" srcOrd="2" destOrd="0" parTransId="{B55BF38A-388E-FD47-82EB-97121C030068}" sibTransId="{0341AB6F-C0E0-154F-801C-747D81912FA6}"/>
    <dgm:cxn modelId="{D27A3BFC-B8C4-064F-8E19-9960795938BB}" srcId="{65C36482-3D91-BC4B-BE3C-22127BDD7A59}" destId="{47F72267-91DF-134E-8551-E06C992A9A93}" srcOrd="0" destOrd="0" parTransId="{91611098-7458-3048-AD70-CAF36ECE78F7}" sibTransId="{3880BD7B-1802-764F-A56D-9876A12150F5}"/>
    <dgm:cxn modelId="{8994C87A-A5C5-3D4C-98A9-083580DCE253}" type="presParOf" srcId="{14DF2570-7725-1F4E-A17B-0CAEAA393186}" destId="{342F9C66-21A1-3C41-86D1-991695378C1B}" srcOrd="0" destOrd="0" presId="urn:microsoft.com/office/officeart/2005/8/layout/vList2"/>
    <dgm:cxn modelId="{80D6545A-CC08-DE48-BB45-399CA1F9A8AD}" type="presParOf" srcId="{14DF2570-7725-1F4E-A17B-0CAEAA393186}" destId="{0FBC8DB9-0E25-514A-AA9F-48FEE5614721}"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451AFF7A-4820-1A43-BA91-0998C624A789}" type="doc">
      <dgm:prSet loTypeId="urn:microsoft.com/office/officeart/2005/8/layout/vList2" loCatId="list" qsTypeId="urn:microsoft.com/office/officeart/2005/8/quickstyle/simple1" qsCatId="simple" csTypeId="urn:microsoft.com/office/officeart/2005/8/colors/colorful4" csCatId="colorful"/>
      <dgm:spPr/>
      <dgm:t>
        <a:bodyPr/>
        <a:lstStyle/>
        <a:p>
          <a:endParaRPr lang="tr-TR"/>
        </a:p>
      </dgm:t>
    </dgm:pt>
    <dgm:pt modelId="{4F72E130-F866-1D48-A644-B3C9D5D1EC39}">
      <dgm:prSet/>
      <dgm:spPr/>
      <dgm:t>
        <a:bodyPr/>
        <a:lstStyle/>
        <a:p>
          <a:r>
            <a:rPr lang="tr-TR" baseline="0"/>
            <a:t>Etkili öğretim modeli, öğrenme düzeyini etkileme gücünde olan, değişmeye açık değişkenleri işe koşarak öğrenme düzeyini yükseltmeye çalışmaktadır. Slavin’e göre etkili bir öğrenmenin yolu etkili bir öğretim hizmetinden geçmektedir.</a:t>
          </a:r>
          <a:endParaRPr lang="tr-TR"/>
        </a:p>
      </dgm:t>
    </dgm:pt>
    <dgm:pt modelId="{DEF959A4-2F5B-DD4A-B8B2-3BCF2A3DE008}" type="parTrans" cxnId="{F0628991-0D24-BF45-8D81-14EFB619E278}">
      <dgm:prSet/>
      <dgm:spPr/>
      <dgm:t>
        <a:bodyPr/>
        <a:lstStyle/>
        <a:p>
          <a:endParaRPr lang="tr-TR"/>
        </a:p>
      </dgm:t>
    </dgm:pt>
    <dgm:pt modelId="{F4D6B6CA-6DF2-D94E-BFE7-E80D59B873A2}" type="sibTrans" cxnId="{F0628991-0D24-BF45-8D81-14EFB619E278}">
      <dgm:prSet/>
      <dgm:spPr/>
      <dgm:t>
        <a:bodyPr/>
        <a:lstStyle/>
        <a:p>
          <a:endParaRPr lang="tr-TR"/>
        </a:p>
      </dgm:t>
    </dgm:pt>
    <dgm:pt modelId="{C7320E16-4497-B041-A454-419FCB5FCEFF}" type="pres">
      <dgm:prSet presAssocID="{451AFF7A-4820-1A43-BA91-0998C624A789}" presName="linear" presStyleCnt="0">
        <dgm:presLayoutVars>
          <dgm:animLvl val="lvl"/>
          <dgm:resizeHandles val="exact"/>
        </dgm:presLayoutVars>
      </dgm:prSet>
      <dgm:spPr/>
    </dgm:pt>
    <dgm:pt modelId="{6724641A-CB1D-DA47-96C6-510909311B3E}" type="pres">
      <dgm:prSet presAssocID="{4F72E130-F866-1D48-A644-B3C9D5D1EC39}" presName="parentText" presStyleLbl="node1" presStyleIdx="0" presStyleCnt="1">
        <dgm:presLayoutVars>
          <dgm:chMax val="0"/>
          <dgm:bulletEnabled val="1"/>
        </dgm:presLayoutVars>
      </dgm:prSet>
      <dgm:spPr/>
    </dgm:pt>
  </dgm:ptLst>
  <dgm:cxnLst>
    <dgm:cxn modelId="{E4F52502-FA21-B549-A654-D1183AF2474D}" type="presOf" srcId="{451AFF7A-4820-1A43-BA91-0998C624A789}" destId="{C7320E16-4497-B041-A454-419FCB5FCEFF}" srcOrd="0" destOrd="0" presId="urn:microsoft.com/office/officeart/2005/8/layout/vList2"/>
    <dgm:cxn modelId="{F0628991-0D24-BF45-8D81-14EFB619E278}" srcId="{451AFF7A-4820-1A43-BA91-0998C624A789}" destId="{4F72E130-F866-1D48-A644-B3C9D5D1EC39}" srcOrd="0" destOrd="0" parTransId="{DEF959A4-2F5B-DD4A-B8B2-3BCF2A3DE008}" sibTransId="{F4D6B6CA-6DF2-D94E-BFE7-E80D59B873A2}"/>
    <dgm:cxn modelId="{B49DC2A3-A220-F243-A771-C764F7677A56}" type="presOf" srcId="{4F72E130-F866-1D48-A644-B3C9D5D1EC39}" destId="{6724641A-CB1D-DA47-96C6-510909311B3E}" srcOrd="0" destOrd="0" presId="urn:microsoft.com/office/officeart/2005/8/layout/vList2"/>
    <dgm:cxn modelId="{B04C64E0-0006-B843-87D1-E3F7EAEB8D33}" type="presParOf" srcId="{C7320E16-4497-B041-A454-419FCB5FCEFF}" destId="{6724641A-CB1D-DA47-96C6-510909311B3E}"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27C0B44-178F-A04C-BEB7-0BE78963297B}" type="doc">
      <dgm:prSet loTypeId="urn:microsoft.com/office/officeart/2005/8/layout/vList2" loCatId="list" qsTypeId="urn:microsoft.com/office/officeart/2005/8/quickstyle/simple1" qsCatId="simple" csTypeId="urn:microsoft.com/office/officeart/2005/8/colors/colorful4" csCatId="colorful"/>
      <dgm:spPr/>
      <dgm:t>
        <a:bodyPr/>
        <a:lstStyle/>
        <a:p>
          <a:endParaRPr lang="tr-TR"/>
        </a:p>
      </dgm:t>
    </dgm:pt>
    <dgm:pt modelId="{A4F8407E-EF12-6B44-AF64-BFF8B4E32EE5}">
      <dgm:prSet/>
      <dgm:spPr/>
      <dgm:t>
        <a:bodyPr/>
        <a:lstStyle/>
        <a:p>
          <a:r>
            <a:rPr lang="tr-TR" baseline="0"/>
            <a:t>Slavin’in bu modeli 4 öğeden oluşmaktadır: </a:t>
          </a:r>
          <a:endParaRPr lang="tr-TR"/>
        </a:p>
      </dgm:t>
    </dgm:pt>
    <dgm:pt modelId="{F191BD32-9BA3-A645-B6A3-5A2072B12CCD}" type="parTrans" cxnId="{88877ADA-BD65-D246-82C4-49A827A38A1B}">
      <dgm:prSet/>
      <dgm:spPr/>
      <dgm:t>
        <a:bodyPr/>
        <a:lstStyle/>
        <a:p>
          <a:endParaRPr lang="tr-TR"/>
        </a:p>
      </dgm:t>
    </dgm:pt>
    <dgm:pt modelId="{0C18FD55-C3FE-3547-A93A-5E35FE877A72}" type="sibTrans" cxnId="{88877ADA-BD65-D246-82C4-49A827A38A1B}">
      <dgm:prSet/>
      <dgm:spPr/>
      <dgm:t>
        <a:bodyPr/>
        <a:lstStyle/>
        <a:p>
          <a:endParaRPr lang="tr-TR"/>
        </a:p>
      </dgm:t>
    </dgm:pt>
    <dgm:pt modelId="{B86D7D0A-EECE-714F-9E10-768FC16F4588}">
      <dgm:prSet/>
      <dgm:spPr/>
      <dgm:t>
        <a:bodyPr/>
        <a:lstStyle/>
        <a:p>
          <a:r>
            <a:rPr lang="tr-TR" baseline="0"/>
            <a:t>Öğretimin niteliği</a:t>
          </a:r>
          <a:endParaRPr lang="tr-TR"/>
        </a:p>
      </dgm:t>
    </dgm:pt>
    <dgm:pt modelId="{D53CEEF3-C99A-9B46-9948-F95C5815DDE1}" type="parTrans" cxnId="{EAB56084-2BA2-D243-957B-4393E4537628}">
      <dgm:prSet/>
      <dgm:spPr/>
      <dgm:t>
        <a:bodyPr/>
        <a:lstStyle/>
        <a:p>
          <a:endParaRPr lang="tr-TR"/>
        </a:p>
      </dgm:t>
    </dgm:pt>
    <dgm:pt modelId="{662895A6-643C-B74E-A2A0-7A4F80CA3FCC}" type="sibTrans" cxnId="{EAB56084-2BA2-D243-957B-4393E4537628}">
      <dgm:prSet/>
      <dgm:spPr/>
      <dgm:t>
        <a:bodyPr/>
        <a:lstStyle/>
        <a:p>
          <a:endParaRPr lang="tr-TR"/>
        </a:p>
      </dgm:t>
    </dgm:pt>
    <dgm:pt modelId="{C007C225-F088-6C4F-AB2C-50B6697C5992}">
      <dgm:prSet/>
      <dgm:spPr/>
      <dgm:t>
        <a:bodyPr/>
        <a:lstStyle/>
        <a:p>
          <a:r>
            <a:rPr lang="tr-TR" baseline="0"/>
            <a:t>Öğretim düzeyini uygun hale getirme</a:t>
          </a:r>
          <a:endParaRPr lang="tr-TR"/>
        </a:p>
      </dgm:t>
    </dgm:pt>
    <dgm:pt modelId="{1EE65B71-0BFC-8440-8316-A8689AD8773D}" type="parTrans" cxnId="{8E844DA1-7D02-A943-A3BE-ED01AE04FE3E}">
      <dgm:prSet/>
      <dgm:spPr/>
      <dgm:t>
        <a:bodyPr/>
        <a:lstStyle/>
        <a:p>
          <a:endParaRPr lang="tr-TR"/>
        </a:p>
      </dgm:t>
    </dgm:pt>
    <dgm:pt modelId="{4FFA8982-49C7-584C-B733-4FF553A6E3C1}" type="sibTrans" cxnId="{8E844DA1-7D02-A943-A3BE-ED01AE04FE3E}">
      <dgm:prSet/>
      <dgm:spPr/>
      <dgm:t>
        <a:bodyPr/>
        <a:lstStyle/>
        <a:p>
          <a:endParaRPr lang="tr-TR"/>
        </a:p>
      </dgm:t>
    </dgm:pt>
    <dgm:pt modelId="{F19A2823-95FC-9946-8D6B-D7A2906F8596}">
      <dgm:prSet/>
      <dgm:spPr/>
      <dgm:t>
        <a:bodyPr/>
        <a:lstStyle/>
        <a:p>
          <a:r>
            <a:rPr lang="tr-TR" baseline="0"/>
            <a:t>Teşvik etme</a:t>
          </a:r>
          <a:endParaRPr lang="tr-TR"/>
        </a:p>
      </dgm:t>
    </dgm:pt>
    <dgm:pt modelId="{C2567EC1-FAB7-FD48-900D-3D358C772175}" type="parTrans" cxnId="{324F30D5-F438-5D40-AB9B-290AAD479789}">
      <dgm:prSet/>
      <dgm:spPr/>
      <dgm:t>
        <a:bodyPr/>
        <a:lstStyle/>
        <a:p>
          <a:endParaRPr lang="tr-TR"/>
        </a:p>
      </dgm:t>
    </dgm:pt>
    <dgm:pt modelId="{E2333368-8590-6343-A9DA-3416E68D5E07}" type="sibTrans" cxnId="{324F30D5-F438-5D40-AB9B-290AAD479789}">
      <dgm:prSet/>
      <dgm:spPr/>
      <dgm:t>
        <a:bodyPr/>
        <a:lstStyle/>
        <a:p>
          <a:endParaRPr lang="tr-TR"/>
        </a:p>
      </dgm:t>
    </dgm:pt>
    <dgm:pt modelId="{0A39DB59-03DE-B345-B5AC-08251591B3CA}">
      <dgm:prSet/>
      <dgm:spPr/>
      <dgm:t>
        <a:bodyPr/>
        <a:lstStyle/>
        <a:p>
          <a:r>
            <a:rPr lang="tr-TR" baseline="0"/>
            <a:t>Zaman</a:t>
          </a:r>
          <a:endParaRPr lang="tr-TR"/>
        </a:p>
      </dgm:t>
    </dgm:pt>
    <dgm:pt modelId="{40FA6ECE-DDDA-2745-9379-8E492759470E}" type="parTrans" cxnId="{2F866E52-DAC9-414A-9FE4-6AF5D27E528B}">
      <dgm:prSet/>
      <dgm:spPr/>
      <dgm:t>
        <a:bodyPr/>
        <a:lstStyle/>
        <a:p>
          <a:endParaRPr lang="tr-TR"/>
        </a:p>
      </dgm:t>
    </dgm:pt>
    <dgm:pt modelId="{EF583B35-AE57-E941-AF33-F1CF0913E87E}" type="sibTrans" cxnId="{2F866E52-DAC9-414A-9FE4-6AF5D27E528B}">
      <dgm:prSet/>
      <dgm:spPr/>
      <dgm:t>
        <a:bodyPr/>
        <a:lstStyle/>
        <a:p>
          <a:endParaRPr lang="tr-TR"/>
        </a:p>
      </dgm:t>
    </dgm:pt>
    <dgm:pt modelId="{2FB58989-E1A2-B344-A447-CCAE24534389}" type="pres">
      <dgm:prSet presAssocID="{127C0B44-178F-A04C-BEB7-0BE78963297B}" presName="linear" presStyleCnt="0">
        <dgm:presLayoutVars>
          <dgm:animLvl val="lvl"/>
          <dgm:resizeHandles val="exact"/>
        </dgm:presLayoutVars>
      </dgm:prSet>
      <dgm:spPr/>
    </dgm:pt>
    <dgm:pt modelId="{70F73CC9-AF8A-AA4F-A6EA-8F5EE4C19077}" type="pres">
      <dgm:prSet presAssocID="{A4F8407E-EF12-6B44-AF64-BFF8B4E32EE5}" presName="parentText" presStyleLbl="node1" presStyleIdx="0" presStyleCnt="1">
        <dgm:presLayoutVars>
          <dgm:chMax val="0"/>
          <dgm:bulletEnabled val="1"/>
        </dgm:presLayoutVars>
      </dgm:prSet>
      <dgm:spPr/>
    </dgm:pt>
    <dgm:pt modelId="{AB0D36AF-2C33-1D41-AA86-34269AD1B607}" type="pres">
      <dgm:prSet presAssocID="{A4F8407E-EF12-6B44-AF64-BFF8B4E32EE5}" presName="childText" presStyleLbl="revTx" presStyleIdx="0" presStyleCnt="1">
        <dgm:presLayoutVars>
          <dgm:bulletEnabled val="1"/>
        </dgm:presLayoutVars>
      </dgm:prSet>
      <dgm:spPr/>
    </dgm:pt>
  </dgm:ptLst>
  <dgm:cxnLst>
    <dgm:cxn modelId="{FC3B4621-1E62-9641-BC28-39CB42DA772F}" type="presOf" srcId="{127C0B44-178F-A04C-BEB7-0BE78963297B}" destId="{2FB58989-E1A2-B344-A447-CCAE24534389}" srcOrd="0" destOrd="0" presId="urn:microsoft.com/office/officeart/2005/8/layout/vList2"/>
    <dgm:cxn modelId="{2F866E52-DAC9-414A-9FE4-6AF5D27E528B}" srcId="{A4F8407E-EF12-6B44-AF64-BFF8B4E32EE5}" destId="{0A39DB59-03DE-B345-B5AC-08251591B3CA}" srcOrd="3" destOrd="0" parTransId="{40FA6ECE-DDDA-2745-9379-8E492759470E}" sibTransId="{EF583B35-AE57-E941-AF33-F1CF0913E87E}"/>
    <dgm:cxn modelId="{EAB56084-2BA2-D243-957B-4393E4537628}" srcId="{A4F8407E-EF12-6B44-AF64-BFF8B4E32EE5}" destId="{B86D7D0A-EECE-714F-9E10-768FC16F4588}" srcOrd="0" destOrd="0" parTransId="{D53CEEF3-C99A-9B46-9948-F95C5815DDE1}" sibTransId="{662895A6-643C-B74E-A2A0-7A4F80CA3FCC}"/>
    <dgm:cxn modelId="{8E844DA1-7D02-A943-A3BE-ED01AE04FE3E}" srcId="{A4F8407E-EF12-6B44-AF64-BFF8B4E32EE5}" destId="{C007C225-F088-6C4F-AB2C-50B6697C5992}" srcOrd="1" destOrd="0" parTransId="{1EE65B71-0BFC-8440-8316-A8689AD8773D}" sibTransId="{4FFA8982-49C7-584C-B733-4FF553A6E3C1}"/>
    <dgm:cxn modelId="{CEAE2FBE-D907-7A4E-BE5C-D8B58F11F5E3}" type="presOf" srcId="{B86D7D0A-EECE-714F-9E10-768FC16F4588}" destId="{AB0D36AF-2C33-1D41-AA86-34269AD1B607}" srcOrd="0" destOrd="0" presId="urn:microsoft.com/office/officeart/2005/8/layout/vList2"/>
    <dgm:cxn modelId="{2D36F6C6-8463-B648-8F3A-D1533C603C21}" type="presOf" srcId="{C007C225-F088-6C4F-AB2C-50B6697C5992}" destId="{AB0D36AF-2C33-1D41-AA86-34269AD1B607}" srcOrd="0" destOrd="1" presId="urn:microsoft.com/office/officeart/2005/8/layout/vList2"/>
    <dgm:cxn modelId="{5A1501C9-6A44-3249-BC4B-A774D0E3F788}" type="presOf" srcId="{A4F8407E-EF12-6B44-AF64-BFF8B4E32EE5}" destId="{70F73CC9-AF8A-AA4F-A6EA-8F5EE4C19077}" srcOrd="0" destOrd="0" presId="urn:microsoft.com/office/officeart/2005/8/layout/vList2"/>
    <dgm:cxn modelId="{324F30D5-F438-5D40-AB9B-290AAD479789}" srcId="{A4F8407E-EF12-6B44-AF64-BFF8B4E32EE5}" destId="{F19A2823-95FC-9946-8D6B-D7A2906F8596}" srcOrd="2" destOrd="0" parTransId="{C2567EC1-FAB7-FD48-900D-3D358C772175}" sibTransId="{E2333368-8590-6343-A9DA-3416E68D5E07}"/>
    <dgm:cxn modelId="{88877ADA-BD65-D246-82C4-49A827A38A1B}" srcId="{127C0B44-178F-A04C-BEB7-0BE78963297B}" destId="{A4F8407E-EF12-6B44-AF64-BFF8B4E32EE5}" srcOrd="0" destOrd="0" parTransId="{F191BD32-9BA3-A645-B6A3-5A2072B12CCD}" sibTransId="{0C18FD55-C3FE-3547-A93A-5E35FE877A72}"/>
    <dgm:cxn modelId="{56B890EA-9F5A-2C48-8AA7-CCC2940001CB}" type="presOf" srcId="{0A39DB59-03DE-B345-B5AC-08251591B3CA}" destId="{AB0D36AF-2C33-1D41-AA86-34269AD1B607}" srcOrd="0" destOrd="3" presId="urn:microsoft.com/office/officeart/2005/8/layout/vList2"/>
    <dgm:cxn modelId="{E52C81FA-434B-194D-A858-DD52B069EB49}" type="presOf" srcId="{F19A2823-95FC-9946-8D6B-D7A2906F8596}" destId="{AB0D36AF-2C33-1D41-AA86-34269AD1B607}" srcOrd="0" destOrd="2" presId="urn:microsoft.com/office/officeart/2005/8/layout/vList2"/>
    <dgm:cxn modelId="{2540B4EB-603E-104E-8460-BFF49D6B3B8A}" type="presParOf" srcId="{2FB58989-E1A2-B344-A447-CCAE24534389}" destId="{70F73CC9-AF8A-AA4F-A6EA-8F5EE4C19077}" srcOrd="0" destOrd="0" presId="urn:microsoft.com/office/officeart/2005/8/layout/vList2"/>
    <dgm:cxn modelId="{B5874518-3560-FF48-8823-A1C6B8EC7A72}" type="presParOf" srcId="{2FB58989-E1A2-B344-A447-CCAE24534389}" destId="{AB0D36AF-2C33-1D41-AA86-34269AD1B607}"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65D3DC7F-94A3-4BBA-AB2D-1CE34F76C541}" type="doc">
      <dgm:prSet loTypeId="urn:microsoft.com/office/officeart/2005/8/layout/hierarchy1" loCatId="hierarchy" qsTypeId="urn:microsoft.com/office/officeart/2005/8/quickstyle/simple1" qsCatId="simple" csTypeId="urn:microsoft.com/office/officeart/2005/8/colors/accent6_2" csCatId="accent6"/>
      <dgm:spPr/>
      <dgm:t>
        <a:bodyPr/>
        <a:lstStyle/>
        <a:p>
          <a:endParaRPr lang="en-US"/>
        </a:p>
      </dgm:t>
    </dgm:pt>
    <dgm:pt modelId="{4D920D0B-4414-4F09-A427-12640B42A3D3}">
      <dgm:prSet/>
      <dgm:spPr/>
      <dgm:t>
        <a:bodyPr/>
        <a:lstStyle/>
        <a:p>
          <a:r>
            <a:rPr lang="tr-TR" baseline="0"/>
            <a:t>Gagne öğrenme kuramlarından bilgiyi işleme modeline dayalı olarak etkili bir öğretim modeli önermiştir. </a:t>
          </a:r>
          <a:endParaRPr lang="en-US"/>
        </a:p>
      </dgm:t>
    </dgm:pt>
    <dgm:pt modelId="{0C764C70-ED80-4A06-B594-7D9D94E1A684}" type="parTrans" cxnId="{C7330A7F-CA6C-4E28-8D03-6D2D731B92F1}">
      <dgm:prSet/>
      <dgm:spPr/>
      <dgm:t>
        <a:bodyPr/>
        <a:lstStyle/>
        <a:p>
          <a:endParaRPr lang="en-US"/>
        </a:p>
      </dgm:t>
    </dgm:pt>
    <dgm:pt modelId="{60836AA1-C582-44FD-8884-A107EE4BACAA}" type="sibTrans" cxnId="{C7330A7F-CA6C-4E28-8D03-6D2D731B92F1}">
      <dgm:prSet/>
      <dgm:spPr/>
      <dgm:t>
        <a:bodyPr/>
        <a:lstStyle/>
        <a:p>
          <a:endParaRPr lang="en-US"/>
        </a:p>
      </dgm:t>
    </dgm:pt>
    <dgm:pt modelId="{11EEC349-A5F4-4A4D-876D-4B364E5169E6}">
      <dgm:prSet/>
      <dgm:spPr/>
      <dgm:t>
        <a:bodyPr/>
        <a:lstStyle/>
        <a:p>
          <a:r>
            <a:rPr lang="tr-TR" baseline="0"/>
            <a:t>Gagne’ye göre öğretimin amacı öğrencilerin problem çözme becerilerini geliştirmektir. </a:t>
          </a:r>
          <a:endParaRPr lang="en-US"/>
        </a:p>
      </dgm:t>
    </dgm:pt>
    <dgm:pt modelId="{CEF00FF0-C494-4DA5-B479-25A05159BBFF}" type="parTrans" cxnId="{437F4F47-9578-4E00-9BB3-8BEBB680A8E3}">
      <dgm:prSet/>
      <dgm:spPr/>
      <dgm:t>
        <a:bodyPr/>
        <a:lstStyle/>
        <a:p>
          <a:endParaRPr lang="en-US"/>
        </a:p>
      </dgm:t>
    </dgm:pt>
    <dgm:pt modelId="{58FE64C0-AF15-4080-8D10-10CC96DFAD20}" type="sibTrans" cxnId="{437F4F47-9578-4E00-9BB3-8BEBB680A8E3}">
      <dgm:prSet/>
      <dgm:spPr/>
      <dgm:t>
        <a:bodyPr/>
        <a:lstStyle/>
        <a:p>
          <a:endParaRPr lang="en-US"/>
        </a:p>
      </dgm:t>
    </dgm:pt>
    <dgm:pt modelId="{5EBF8CCD-C54E-A241-B8A3-EAF0B032265D}" type="pres">
      <dgm:prSet presAssocID="{65D3DC7F-94A3-4BBA-AB2D-1CE34F76C541}" presName="hierChild1" presStyleCnt="0">
        <dgm:presLayoutVars>
          <dgm:chPref val="1"/>
          <dgm:dir/>
          <dgm:animOne val="branch"/>
          <dgm:animLvl val="lvl"/>
          <dgm:resizeHandles/>
        </dgm:presLayoutVars>
      </dgm:prSet>
      <dgm:spPr/>
    </dgm:pt>
    <dgm:pt modelId="{0104F8DC-FEE5-974B-9CE2-29B93D97336A}" type="pres">
      <dgm:prSet presAssocID="{4D920D0B-4414-4F09-A427-12640B42A3D3}" presName="hierRoot1" presStyleCnt="0"/>
      <dgm:spPr/>
    </dgm:pt>
    <dgm:pt modelId="{E4C67A1A-1F4D-F94B-8430-A85AAF665DBF}" type="pres">
      <dgm:prSet presAssocID="{4D920D0B-4414-4F09-A427-12640B42A3D3}" presName="composite" presStyleCnt="0"/>
      <dgm:spPr/>
    </dgm:pt>
    <dgm:pt modelId="{A31F5C9E-977C-8445-A1C0-2EEDFE864E2A}" type="pres">
      <dgm:prSet presAssocID="{4D920D0B-4414-4F09-A427-12640B42A3D3}" presName="background" presStyleLbl="node0" presStyleIdx="0" presStyleCnt="2"/>
      <dgm:spPr/>
    </dgm:pt>
    <dgm:pt modelId="{0519E043-31BF-844D-A1C6-619EF8CEBB77}" type="pres">
      <dgm:prSet presAssocID="{4D920D0B-4414-4F09-A427-12640B42A3D3}" presName="text" presStyleLbl="fgAcc0" presStyleIdx="0" presStyleCnt="2">
        <dgm:presLayoutVars>
          <dgm:chPref val="3"/>
        </dgm:presLayoutVars>
      </dgm:prSet>
      <dgm:spPr/>
    </dgm:pt>
    <dgm:pt modelId="{B54478FB-536E-AC4F-B069-3126500A1E41}" type="pres">
      <dgm:prSet presAssocID="{4D920D0B-4414-4F09-A427-12640B42A3D3}" presName="hierChild2" presStyleCnt="0"/>
      <dgm:spPr/>
    </dgm:pt>
    <dgm:pt modelId="{8A8A01FB-19BC-4E49-BA63-F849BA689C73}" type="pres">
      <dgm:prSet presAssocID="{11EEC349-A5F4-4A4D-876D-4B364E5169E6}" presName="hierRoot1" presStyleCnt="0"/>
      <dgm:spPr/>
    </dgm:pt>
    <dgm:pt modelId="{4DCC2771-70DC-8348-A2E3-1E37BC2FAD1D}" type="pres">
      <dgm:prSet presAssocID="{11EEC349-A5F4-4A4D-876D-4B364E5169E6}" presName="composite" presStyleCnt="0"/>
      <dgm:spPr/>
    </dgm:pt>
    <dgm:pt modelId="{1155CC96-9189-ED4C-9CFE-A9A0D674B41C}" type="pres">
      <dgm:prSet presAssocID="{11EEC349-A5F4-4A4D-876D-4B364E5169E6}" presName="background" presStyleLbl="node0" presStyleIdx="1" presStyleCnt="2"/>
      <dgm:spPr/>
    </dgm:pt>
    <dgm:pt modelId="{F3C3C902-4F1E-F54D-932A-6C85A3B540AB}" type="pres">
      <dgm:prSet presAssocID="{11EEC349-A5F4-4A4D-876D-4B364E5169E6}" presName="text" presStyleLbl="fgAcc0" presStyleIdx="1" presStyleCnt="2">
        <dgm:presLayoutVars>
          <dgm:chPref val="3"/>
        </dgm:presLayoutVars>
      </dgm:prSet>
      <dgm:spPr/>
    </dgm:pt>
    <dgm:pt modelId="{5D8CB96E-7F04-6347-8FC3-F7C86105382E}" type="pres">
      <dgm:prSet presAssocID="{11EEC349-A5F4-4A4D-876D-4B364E5169E6}" presName="hierChild2" presStyleCnt="0"/>
      <dgm:spPr/>
    </dgm:pt>
  </dgm:ptLst>
  <dgm:cxnLst>
    <dgm:cxn modelId="{EA8E531A-D664-E142-A61C-0BB8F8B19996}" type="presOf" srcId="{65D3DC7F-94A3-4BBA-AB2D-1CE34F76C541}" destId="{5EBF8CCD-C54E-A241-B8A3-EAF0B032265D}" srcOrd="0" destOrd="0" presId="urn:microsoft.com/office/officeart/2005/8/layout/hierarchy1"/>
    <dgm:cxn modelId="{437F4F47-9578-4E00-9BB3-8BEBB680A8E3}" srcId="{65D3DC7F-94A3-4BBA-AB2D-1CE34F76C541}" destId="{11EEC349-A5F4-4A4D-876D-4B364E5169E6}" srcOrd="1" destOrd="0" parTransId="{CEF00FF0-C494-4DA5-B479-25A05159BBFF}" sibTransId="{58FE64C0-AF15-4080-8D10-10CC96DFAD20}"/>
    <dgm:cxn modelId="{30085047-22C5-BE46-AE81-5F1BFAD5C46C}" type="presOf" srcId="{11EEC349-A5F4-4A4D-876D-4B364E5169E6}" destId="{F3C3C902-4F1E-F54D-932A-6C85A3B540AB}" srcOrd="0" destOrd="0" presId="urn:microsoft.com/office/officeart/2005/8/layout/hierarchy1"/>
    <dgm:cxn modelId="{C7330A7F-CA6C-4E28-8D03-6D2D731B92F1}" srcId="{65D3DC7F-94A3-4BBA-AB2D-1CE34F76C541}" destId="{4D920D0B-4414-4F09-A427-12640B42A3D3}" srcOrd="0" destOrd="0" parTransId="{0C764C70-ED80-4A06-B594-7D9D94E1A684}" sibTransId="{60836AA1-C582-44FD-8884-A107EE4BACAA}"/>
    <dgm:cxn modelId="{EA74EED0-55D2-4E4B-8934-0690EDC0D5B3}" type="presOf" srcId="{4D920D0B-4414-4F09-A427-12640B42A3D3}" destId="{0519E043-31BF-844D-A1C6-619EF8CEBB77}" srcOrd="0" destOrd="0" presId="urn:microsoft.com/office/officeart/2005/8/layout/hierarchy1"/>
    <dgm:cxn modelId="{272BA63D-6CD1-F546-9B37-90DA2E6CCCC1}" type="presParOf" srcId="{5EBF8CCD-C54E-A241-B8A3-EAF0B032265D}" destId="{0104F8DC-FEE5-974B-9CE2-29B93D97336A}" srcOrd="0" destOrd="0" presId="urn:microsoft.com/office/officeart/2005/8/layout/hierarchy1"/>
    <dgm:cxn modelId="{3BF4DE92-E02C-A845-A3EA-99FE6BC43A2A}" type="presParOf" srcId="{0104F8DC-FEE5-974B-9CE2-29B93D97336A}" destId="{E4C67A1A-1F4D-F94B-8430-A85AAF665DBF}" srcOrd="0" destOrd="0" presId="urn:microsoft.com/office/officeart/2005/8/layout/hierarchy1"/>
    <dgm:cxn modelId="{9C2D2386-57E2-1445-A8D1-882E0AAA54CC}" type="presParOf" srcId="{E4C67A1A-1F4D-F94B-8430-A85AAF665DBF}" destId="{A31F5C9E-977C-8445-A1C0-2EEDFE864E2A}" srcOrd="0" destOrd="0" presId="urn:microsoft.com/office/officeart/2005/8/layout/hierarchy1"/>
    <dgm:cxn modelId="{4067D699-1365-3F48-8214-9F35C2C192BA}" type="presParOf" srcId="{E4C67A1A-1F4D-F94B-8430-A85AAF665DBF}" destId="{0519E043-31BF-844D-A1C6-619EF8CEBB77}" srcOrd="1" destOrd="0" presId="urn:microsoft.com/office/officeart/2005/8/layout/hierarchy1"/>
    <dgm:cxn modelId="{EC599E7E-A4CE-E247-AED6-6BD486D3EC81}" type="presParOf" srcId="{0104F8DC-FEE5-974B-9CE2-29B93D97336A}" destId="{B54478FB-536E-AC4F-B069-3126500A1E41}" srcOrd="1" destOrd="0" presId="urn:microsoft.com/office/officeart/2005/8/layout/hierarchy1"/>
    <dgm:cxn modelId="{71B16D6F-5C0B-F04C-BA61-0D330C7BE276}" type="presParOf" srcId="{5EBF8CCD-C54E-A241-B8A3-EAF0B032265D}" destId="{8A8A01FB-19BC-4E49-BA63-F849BA689C73}" srcOrd="1" destOrd="0" presId="urn:microsoft.com/office/officeart/2005/8/layout/hierarchy1"/>
    <dgm:cxn modelId="{5640DF26-C1A4-1C4B-AE2C-BF49CE773C60}" type="presParOf" srcId="{8A8A01FB-19BC-4E49-BA63-F849BA689C73}" destId="{4DCC2771-70DC-8348-A2E3-1E37BC2FAD1D}" srcOrd="0" destOrd="0" presId="urn:microsoft.com/office/officeart/2005/8/layout/hierarchy1"/>
    <dgm:cxn modelId="{614F925E-C6B5-1642-B330-C34AEBEBA6BD}" type="presParOf" srcId="{4DCC2771-70DC-8348-A2E3-1E37BC2FAD1D}" destId="{1155CC96-9189-ED4C-9CFE-A9A0D674B41C}" srcOrd="0" destOrd="0" presId="urn:microsoft.com/office/officeart/2005/8/layout/hierarchy1"/>
    <dgm:cxn modelId="{E2A9E6E2-CA01-0642-8254-7CAEDD8376FB}" type="presParOf" srcId="{4DCC2771-70DC-8348-A2E3-1E37BC2FAD1D}" destId="{F3C3C902-4F1E-F54D-932A-6C85A3B540AB}" srcOrd="1" destOrd="0" presId="urn:microsoft.com/office/officeart/2005/8/layout/hierarchy1"/>
    <dgm:cxn modelId="{12C34E72-961C-1B4B-8786-4A42682AE060}" type="presParOf" srcId="{8A8A01FB-19BC-4E49-BA63-F849BA689C73}" destId="{5D8CB96E-7F04-6347-8FC3-F7C86105382E}"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42738DF0-4D8B-FE48-8481-D205A2C919BE}" type="doc">
      <dgm:prSet loTypeId="urn:microsoft.com/office/officeart/2005/8/layout/vList2" loCatId="list" qsTypeId="urn:microsoft.com/office/officeart/2005/8/quickstyle/simple1" qsCatId="simple" csTypeId="urn:microsoft.com/office/officeart/2005/8/colors/accent6_2" csCatId="accent6"/>
      <dgm:spPr/>
      <dgm:t>
        <a:bodyPr/>
        <a:lstStyle/>
        <a:p>
          <a:endParaRPr lang="tr-TR"/>
        </a:p>
      </dgm:t>
    </dgm:pt>
    <dgm:pt modelId="{151840E6-9244-5C48-AF58-66F7773DB198}">
      <dgm:prSet/>
      <dgm:spPr/>
      <dgm:t>
        <a:bodyPr/>
        <a:lstStyle/>
        <a:p>
          <a:r>
            <a:rPr lang="tr-TR" baseline="0"/>
            <a:t>Öğretim sürecinin basamakları</a:t>
          </a:r>
          <a:endParaRPr lang="tr-TR"/>
        </a:p>
      </dgm:t>
    </dgm:pt>
    <dgm:pt modelId="{94580F3C-836F-7849-A4E9-E9AACE6A7CE7}" type="parTrans" cxnId="{9C723DC6-600E-104A-B57F-6B54B780910C}">
      <dgm:prSet/>
      <dgm:spPr/>
      <dgm:t>
        <a:bodyPr/>
        <a:lstStyle/>
        <a:p>
          <a:endParaRPr lang="tr-TR"/>
        </a:p>
      </dgm:t>
    </dgm:pt>
    <dgm:pt modelId="{4C07B03F-FCD6-1342-A196-CA6C0797029B}" type="sibTrans" cxnId="{9C723DC6-600E-104A-B57F-6B54B780910C}">
      <dgm:prSet/>
      <dgm:spPr/>
      <dgm:t>
        <a:bodyPr/>
        <a:lstStyle/>
        <a:p>
          <a:endParaRPr lang="tr-TR"/>
        </a:p>
      </dgm:t>
    </dgm:pt>
    <dgm:pt modelId="{CF3850E1-C0F2-CB4F-B466-A2458DF5D233}">
      <dgm:prSet/>
      <dgm:spPr/>
      <dgm:t>
        <a:bodyPr/>
        <a:lstStyle/>
        <a:p>
          <a:r>
            <a:rPr lang="tr-TR" baseline="0"/>
            <a:t>Dikkati sağlama</a:t>
          </a:r>
          <a:endParaRPr lang="tr-TR"/>
        </a:p>
      </dgm:t>
    </dgm:pt>
    <dgm:pt modelId="{521864A3-69D8-C64D-A91A-7FFEA46CE475}" type="parTrans" cxnId="{A1C7850B-01B4-C144-BA65-C8A7B4432437}">
      <dgm:prSet/>
      <dgm:spPr/>
      <dgm:t>
        <a:bodyPr/>
        <a:lstStyle/>
        <a:p>
          <a:endParaRPr lang="tr-TR"/>
        </a:p>
      </dgm:t>
    </dgm:pt>
    <dgm:pt modelId="{B56D5A44-6E08-FE42-9E6B-A498BCE1BD35}" type="sibTrans" cxnId="{A1C7850B-01B4-C144-BA65-C8A7B4432437}">
      <dgm:prSet/>
      <dgm:spPr/>
      <dgm:t>
        <a:bodyPr/>
        <a:lstStyle/>
        <a:p>
          <a:endParaRPr lang="tr-TR"/>
        </a:p>
      </dgm:t>
    </dgm:pt>
    <dgm:pt modelId="{A8593DC1-0B2A-F143-A181-435A3BBC02B6}">
      <dgm:prSet/>
      <dgm:spPr/>
      <dgm:t>
        <a:bodyPr/>
        <a:lstStyle/>
        <a:p>
          <a:r>
            <a:rPr lang="tr-TR" baseline="0"/>
            <a:t>Öğrenciyi hedeften haberdar etme </a:t>
          </a:r>
          <a:endParaRPr lang="tr-TR"/>
        </a:p>
      </dgm:t>
    </dgm:pt>
    <dgm:pt modelId="{1C24EBDC-9ADD-354E-8A5D-3E75F9DEAB6B}" type="parTrans" cxnId="{B0D428A1-5CC3-F345-B58A-4C3E33A8111D}">
      <dgm:prSet/>
      <dgm:spPr/>
      <dgm:t>
        <a:bodyPr/>
        <a:lstStyle/>
        <a:p>
          <a:endParaRPr lang="tr-TR"/>
        </a:p>
      </dgm:t>
    </dgm:pt>
    <dgm:pt modelId="{64DF173D-4C6C-AD49-8B09-2231346D709E}" type="sibTrans" cxnId="{B0D428A1-5CC3-F345-B58A-4C3E33A8111D}">
      <dgm:prSet/>
      <dgm:spPr/>
      <dgm:t>
        <a:bodyPr/>
        <a:lstStyle/>
        <a:p>
          <a:endParaRPr lang="tr-TR"/>
        </a:p>
      </dgm:t>
    </dgm:pt>
    <dgm:pt modelId="{55E247B1-E591-7947-A329-C62BE1D0AF6C}">
      <dgm:prSet/>
      <dgm:spPr/>
      <dgm:t>
        <a:bodyPr/>
        <a:lstStyle/>
        <a:p>
          <a:r>
            <a:rPr lang="tr-TR" baseline="0"/>
            <a:t>Ön koşul bilgileri hatırlatma</a:t>
          </a:r>
          <a:endParaRPr lang="tr-TR"/>
        </a:p>
      </dgm:t>
    </dgm:pt>
    <dgm:pt modelId="{A2AB4969-3688-FE4E-A405-3086C6DE2421}" type="parTrans" cxnId="{CFE6D912-90F0-824E-A88D-9EB9ED2CC92F}">
      <dgm:prSet/>
      <dgm:spPr/>
      <dgm:t>
        <a:bodyPr/>
        <a:lstStyle/>
        <a:p>
          <a:endParaRPr lang="tr-TR"/>
        </a:p>
      </dgm:t>
    </dgm:pt>
    <dgm:pt modelId="{2A5F7A2D-685F-714B-B235-3BFDA38130ED}" type="sibTrans" cxnId="{CFE6D912-90F0-824E-A88D-9EB9ED2CC92F}">
      <dgm:prSet/>
      <dgm:spPr/>
      <dgm:t>
        <a:bodyPr/>
        <a:lstStyle/>
        <a:p>
          <a:endParaRPr lang="tr-TR"/>
        </a:p>
      </dgm:t>
    </dgm:pt>
    <dgm:pt modelId="{0E47C734-B741-DA41-B958-47C117BF0238}">
      <dgm:prSet/>
      <dgm:spPr/>
      <dgm:t>
        <a:bodyPr/>
        <a:lstStyle/>
        <a:p>
          <a:r>
            <a:rPr lang="tr-TR" baseline="0"/>
            <a:t>Uyarıcı materyaller sunma</a:t>
          </a:r>
          <a:endParaRPr lang="tr-TR"/>
        </a:p>
      </dgm:t>
    </dgm:pt>
    <dgm:pt modelId="{1D3EACC0-4DE1-EC4F-AE08-C84976BCE2FD}" type="parTrans" cxnId="{EF8B3C57-D2CA-2144-94D1-A0C0BC77D3AD}">
      <dgm:prSet/>
      <dgm:spPr/>
      <dgm:t>
        <a:bodyPr/>
        <a:lstStyle/>
        <a:p>
          <a:endParaRPr lang="tr-TR"/>
        </a:p>
      </dgm:t>
    </dgm:pt>
    <dgm:pt modelId="{5A12D16A-66D6-8E4D-ABD5-BCA6F5AF153B}" type="sibTrans" cxnId="{EF8B3C57-D2CA-2144-94D1-A0C0BC77D3AD}">
      <dgm:prSet/>
      <dgm:spPr/>
      <dgm:t>
        <a:bodyPr/>
        <a:lstStyle/>
        <a:p>
          <a:endParaRPr lang="tr-TR"/>
        </a:p>
      </dgm:t>
    </dgm:pt>
    <dgm:pt modelId="{05D89B4C-2780-F94C-AD69-4F1D3638A87E}">
      <dgm:prSet/>
      <dgm:spPr/>
      <dgm:t>
        <a:bodyPr/>
        <a:lstStyle/>
        <a:p>
          <a:r>
            <a:rPr lang="tr-TR" baseline="0"/>
            <a:t>Öğrenciye rehberlik etme</a:t>
          </a:r>
          <a:endParaRPr lang="tr-TR"/>
        </a:p>
      </dgm:t>
    </dgm:pt>
    <dgm:pt modelId="{0C98679A-2652-7F4C-8293-C24BE8B0C921}" type="parTrans" cxnId="{CB6E2C40-2B0F-2245-ADB3-6E52200E57E2}">
      <dgm:prSet/>
      <dgm:spPr/>
      <dgm:t>
        <a:bodyPr/>
        <a:lstStyle/>
        <a:p>
          <a:endParaRPr lang="tr-TR"/>
        </a:p>
      </dgm:t>
    </dgm:pt>
    <dgm:pt modelId="{D33D5803-A1BB-FA4C-ADFB-1CE277B6B2E4}" type="sibTrans" cxnId="{CB6E2C40-2B0F-2245-ADB3-6E52200E57E2}">
      <dgm:prSet/>
      <dgm:spPr/>
      <dgm:t>
        <a:bodyPr/>
        <a:lstStyle/>
        <a:p>
          <a:endParaRPr lang="tr-TR"/>
        </a:p>
      </dgm:t>
    </dgm:pt>
    <dgm:pt modelId="{40C673D3-7ACF-EC4D-97E1-8316CA86134A}">
      <dgm:prSet/>
      <dgm:spPr/>
      <dgm:t>
        <a:bodyPr/>
        <a:lstStyle/>
        <a:p>
          <a:r>
            <a:rPr lang="tr-TR" baseline="0"/>
            <a:t>Davranışı ortaya çıkarma</a:t>
          </a:r>
          <a:endParaRPr lang="tr-TR"/>
        </a:p>
      </dgm:t>
    </dgm:pt>
    <dgm:pt modelId="{3CC52AD6-DDE7-454C-A4C6-C9D6A0EC84B8}" type="parTrans" cxnId="{3C2E0874-C428-A64F-BC50-4711EF78ACCC}">
      <dgm:prSet/>
      <dgm:spPr/>
      <dgm:t>
        <a:bodyPr/>
        <a:lstStyle/>
        <a:p>
          <a:endParaRPr lang="tr-TR"/>
        </a:p>
      </dgm:t>
    </dgm:pt>
    <dgm:pt modelId="{DA0FC7AF-0AA0-0C45-9CDE-A4E9131A181B}" type="sibTrans" cxnId="{3C2E0874-C428-A64F-BC50-4711EF78ACCC}">
      <dgm:prSet/>
      <dgm:spPr/>
      <dgm:t>
        <a:bodyPr/>
        <a:lstStyle/>
        <a:p>
          <a:endParaRPr lang="tr-TR"/>
        </a:p>
      </dgm:t>
    </dgm:pt>
    <dgm:pt modelId="{6D0BD2E6-13F1-7F44-BA40-3689670CE379}">
      <dgm:prSet/>
      <dgm:spPr/>
      <dgm:t>
        <a:bodyPr/>
        <a:lstStyle/>
        <a:p>
          <a:r>
            <a:rPr lang="tr-TR" baseline="0"/>
            <a:t>Dönüt verme</a:t>
          </a:r>
          <a:endParaRPr lang="tr-TR"/>
        </a:p>
      </dgm:t>
    </dgm:pt>
    <dgm:pt modelId="{5A44882F-8C3A-B949-B63B-BC1A2B07E05A}" type="parTrans" cxnId="{5DC9F58C-A9E4-3440-B88B-8D9B2B633542}">
      <dgm:prSet/>
      <dgm:spPr/>
      <dgm:t>
        <a:bodyPr/>
        <a:lstStyle/>
        <a:p>
          <a:endParaRPr lang="tr-TR"/>
        </a:p>
      </dgm:t>
    </dgm:pt>
    <dgm:pt modelId="{97B3C308-6540-A54C-9CC5-2505637C8891}" type="sibTrans" cxnId="{5DC9F58C-A9E4-3440-B88B-8D9B2B633542}">
      <dgm:prSet/>
      <dgm:spPr/>
      <dgm:t>
        <a:bodyPr/>
        <a:lstStyle/>
        <a:p>
          <a:endParaRPr lang="tr-TR"/>
        </a:p>
      </dgm:t>
    </dgm:pt>
    <dgm:pt modelId="{3670C965-D534-FC4E-8630-87E621FCF9F4}">
      <dgm:prSet/>
      <dgm:spPr/>
      <dgm:t>
        <a:bodyPr/>
        <a:lstStyle/>
        <a:p>
          <a:r>
            <a:rPr lang="tr-TR" baseline="0"/>
            <a:t>Değerlendirme</a:t>
          </a:r>
          <a:endParaRPr lang="tr-TR"/>
        </a:p>
      </dgm:t>
    </dgm:pt>
    <dgm:pt modelId="{6C20C936-B0BD-CA4A-ADD5-9513654175E2}" type="parTrans" cxnId="{DD7B8E26-91D0-D149-BB22-CF56944B2C81}">
      <dgm:prSet/>
      <dgm:spPr/>
      <dgm:t>
        <a:bodyPr/>
        <a:lstStyle/>
        <a:p>
          <a:endParaRPr lang="tr-TR"/>
        </a:p>
      </dgm:t>
    </dgm:pt>
    <dgm:pt modelId="{E2F1AC88-0A09-054A-B417-D38066A0F65F}" type="sibTrans" cxnId="{DD7B8E26-91D0-D149-BB22-CF56944B2C81}">
      <dgm:prSet/>
      <dgm:spPr/>
      <dgm:t>
        <a:bodyPr/>
        <a:lstStyle/>
        <a:p>
          <a:endParaRPr lang="tr-TR"/>
        </a:p>
      </dgm:t>
    </dgm:pt>
    <dgm:pt modelId="{0D95C8E7-82AB-FE49-98E9-EB55D1F02C6C}">
      <dgm:prSet/>
      <dgm:spPr/>
      <dgm:t>
        <a:bodyPr/>
        <a:lstStyle/>
        <a:p>
          <a:r>
            <a:rPr lang="tr-TR" baseline="0"/>
            <a:t>Kalıcılığı sağlama ve transfer </a:t>
          </a:r>
          <a:endParaRPr lang="tr-TR"/>
        </a:p>
      </dgm:t>
    </dgm:pt>
    <dgm:pt modelId="{07BAE276-1553-9A45-B7B4-C002D44FC389}" type="parTrans" cxnId="{DAF3DF65-338F-C446-8ED5-F4C9E0367674}">
      <dgm:prSet/>
      <dgm:spPr/>
      <dgm:t>
        <a:bodyPr/>
        <a:lstStyle/>
        <a:p>
          <a:endParaRPr lang="tr-TR"/>
        </a:p>
      </dgm:t>
    </dgm:pt>
    <dgm:pt modelId="{61EA7883-F986-1847-97CF-AE88A69D7A3A}" type="sibTrans" cxnId="{DAF3DF65-338F-C446-8ED5-F4C9E0367674}">
      <dgm:prSet/>
      <dgm:spPr/>
      <dgm:t>
        <a:bodyPr/>
        <a:lstStyle/>
        <a:p>
          <a:endParaRPr lang="tr-TR"/>
        </a:p>
      </dgm:t>
    </dgm:pt>
    <dgm:pt modelId="{12ACEB08-2E8A-3849-B8F4-14E2AD414D9A}" type="pres">
      <dgm:prSet presAssocID="{42738DF0-4D8B-FE48-8481-D205A2C919BE}" presName="linear" presStyleCnt="0">
        <dgm:presLayoutVars>
          <dgm:animLvl val="lvl"/>
          <dgm:resizeHandles val="exact"/>
        </dgm:presLayoutVars>
      </dgm:prSet>
      <dgm:spPr/>
    </dgm:pt>
    <dgm:pt modelId="{A66CF07B-F51C-DC4A-89D8-34149FB8F4E0}" type="pres">
      <dgm:prSet presAssocID="{151840E6-9244-5C48-AF58-66F7773DB198}" presName="parentText" presStyleLbl="node1" presStyleIdx="0" presStyleCnt="1">
        <dgm:presLayoutVars>
          <dgm:chMax val="0"/>
          <dgm:bulletEnabled val="1"/>
        </dgm:presLayoutVars>
      </dgm:prSet>
      <dgm:spPr/>
    </dgm:pt>
    <dgm:pt modelId="{68721D3E-D224-4A46-B063-7C06E9C181BF}" type="pres">
      <dgm:prSet presAssocID="{151840E6-9244-5C48-AF58-66F7773DB198}" presName="childText" presStyleLbl="revTx" presStyleIdx="0" presStyleCnt="1">
        <dgm:presLayoutVars>
          <dgm:bulletEnabled val="1"/>
        </dgm:presLayoutVars>
      </dgm:prSet>
      <dgm:spPr/>
    </dgm:pt>
  </dgm:ptLst>
  <dgm:cxnLst>
    <dgm:cxn modelId="{A1C7850B-01B4-C144-BA65-C8A7B4432437}" srcId="{151840E6-9244-5C48-AF58-66F7773DB198}" destId="{CF3850E1-C0F2-CB4F-B466-A2458DF5D233}" srcOrd="0" destOrd="0" parTransId="{521864A3-69D8-C64D-A91A-7FFEA46CE475}" sibTransId="{B56D5A44-6E08-FE42-9E6B-A498BCE1BD35}"/>
    <dgm:cxn modelId="{499E6D11-4023-A940-923C-FE48A01461E8}" type="presOf" srcId="{40C673D3-7ACF-EC4D-97E1-8316CA86134A}" destId="{68721D3E-D224-4A46-B063-7C06E9C181BF}" srcOrd="0" destOrd="5" presId="urn:microsoft.com/office/officeart/2005/8/layout/vList2"/>
    <dgm:cxn modelId="{CFE6D912-90F0-824E-A88D-9EB9ED2CC92F}" srcId="{151840E6-9244-5C48-AF58-66F7773DB198}" destId="{55E247B1-E591-7947-A329-C62BE1D0AF6C}" srcOrd="2" destOrd="0" parTransId="{A2AB4969-3688-FE4E-A405-3086C6DE2421}" sibTransId="{2A5F7A2D-685F-714B-B235-3BFDA38130ED}"/>
    <dgm:cxn modelId="{DD7B8E26-91D0-D149-BB22-CF56944B2C81}" srcId="{151840E6-9244-5C48-AF58-66F7773DB198}" destId="{3670C965-D534-FC4E-8630-87E621FCF9F4}" srcOrd="7" destOrd="0" parTransId="{6C20C936-B0BD-CA4A-ADD5-9513654175E2}" sibTransId="{E2F1AC88-0A09-054A-B417-D38066A0F65F}"/>
    <dgm:cxn modelId="{CB6E2C40-2B0F-2245-ADB3-6E52200E57E2}" srcId="{151840E6-9244-5C48-AF58-66F7773DB198}" destId="{05D89B4C-2780-F94C-AD69-4F1D3638A87E}" srcOrd="4" destOrd="0" parTransId="{0C98679A-2652-7F4C-8293-C24BE8B0C921}" sibTransId="{D33D5803-A1BB-FA4C-ADFB-1CE277B6B2E4}"/>
    <dgm:cxn modelId="{44A0FB41-8731-A94B-95AB-588D4CEB4A09}" type="presOf" srcId="{0E47C734-B741-DA41-B958-47C117BF0238}" destId="{68721D3E-D224-4A46-B063-7C06E9C181BF}" srcOrd="0" destOrd="3" presId="urn:microsoft.com/office/officeart/2005/8/layout/vList2"/>
    <dgm:cxn modelId="{EF8B3C57-D2CA-2144-94D1-A0C0BC77D3AD}" srcId="{151840E6-9244-5C48-AF58-66F7773DB198}" destId="{0E47C734-B741-DA41-B958-47C117BF0238}" srcOrd="3" destOrd="0" parTransId="{1D3EACC0-4DE1-EC4F-AE08-C84976BCE2FD}" sibTransId="{5A12D16A-66D6-8E4D-ABD5-BCA6F5AF153B}"/>
    <dgm:cxn modelId="{DAF3DF65-338F-C446-8ED5-F4C9E0367674}" srcId="{151840E6-9244-5C48-AF58-66F7773DB198}" destId="{0D95C8E7-82AB-FE49-98E9-EB55D1F02C6C}" srcOrd="8" destOrd="0" parTransId="{07BAE276-1553-9A45-B7B4-C002D44FC389}" sibTransId="{61EA7883-F986-1847-97CF-AE88A69D7A3A}"/>
    <dgm:cxn modelId="{BAD3DD6D-0167-D24A-9C0B-A2E7B2F14158}" type="presOf" srcId="{0D95C8E7-82AB-FE49-98E9-EB55D1F02C6C}" destId="{68721D3E-D224-4A46-B063-7C06E9C181BF}" srcOrd="0" destOrd="8" presId="urn:microsoft.com/office/officeart/2005/8/layout/vList2"/>
    <dgm:cxn modelId="{0216F96F-32C3-614C-89B3-4D72F2D602D1}" type="presOf" srcId="{CF3850E1-C0F2-CB4F-B466-A2458DF5D233}" destId="{68721D3E-D224-4A46-B063-7C06E9C181BF}" srcOrd="0" destOrd="0" presId="urn:microsoft.com/office/officeart/2005/8/layout/vList2"/>
    <dgm:cxn modelId="{3C2E0874-C428-A64F-BC50-4711EF78ACCC}" srcId="{151840E6-9244-5C48-AF58-66F7773DB198}" destId="{40C673D3-7ACF-EC4D-97E1-8316CA86134A}" srcOrd="5" destOrd="0" parTransId="{3CC52AD6-DDE7-454C-A4C6-C9D6A0EC84B8}" sibTransId="{DA0FC7AF-0AA0-0C45-9CDE-A4E9131A181B}"/>
    <dgm:cxn modelId="{0A10D488-C937-2B44-9A52-2871630B05E0}" type="presOf" srcId="{A8593DC1-0B2A-F143-A181-435A3BBC02B6}" destId="{68721D3E-D224-4A46-B063-7C06E9C181BF}" srcOrd="0" destOrd="1" presId="urn:microsoft.com/office/officeart/2005/8/layout/vList2"/>
    <dgm:cxn modelId="{5DC9F58C-A9E4-3440-B88B-8D9B2B633542}" srcId="{151840E6-9244-5C48-AF58-66F7773DB198}" destId="{6D0BD2E6-13F1-7F44-BA40-3689670CE379}" srcOrd="6" destOrd="0" parTransId="{5A44882F-8C3A-B949-B63B-BC1A2B07E05A}" sibTransId="{97B3C308-6540-A54C-9CC5-2505637C8891}"/>
    <dgm:cxn modelId="{74BF2197-2600-C049-916F-79CF2AE77DFB}" type="presOf" srcId="{151840E6-9244-5C48-AF58-66F7773DB198}" destId="{A66CF07B-F51C-DC4A-89D8-34149FB8F4E0}" srcOrd="0" destOrd="0" presId="urn:microsoft.com/office/officeart/2005/8/layout/vList2"/>
    <dgm:cxn modelId="{BB98659F-986B-F94F-A582-E7AD5FEC1514}" type="presOf" srcId="{55E247B1-E591-7947-A329-C62BE1D0AF6C}" destId="{68721D3E-D224-4A46-B063-7C06E9C181BF}" srcOrd="0" destOrd="2" presId="urn:microsoft.com/office/officeart/2005/8/layout/vList2"/>
    <dgm:cxn modelId="{B0D428A1-5CC3-F345-B58A-4C3E33A8111D}" srcId="{151840E6-9244-5C48-AF58-66F7773DB198}" destId="{A8593DC1-0B2A-F143-A181-435A3BBC02B6}" srcOrd="1" destOrd="0" parTransId="{1C24EBDC-9ADD-354E-8A5D-3E75F9DEAB6B}" sibTransId="{64DF173D-4C6C-AD49-8B09-2231346D709E}"/>
    <dgm:cxn modelId="{1CD42EAD-7C8C-9640-A1B6-D03D163342E3}" type="presOf" srcId="{05D89B4C-2780-F94C-AD69-4F1D3638A87E}" destId="{68721D3E-D224-4A46-B063-7C06E9C181BF}" srcOrd="0" destOrd="4" presId="urn:microsoft.com/office/officeart/2005/8/layout/vList2"/>
    <dgm:cxn modelId="{73DF2BBA-B9D2-D94B-8986-88A844D19E10}" type="presOf" srcId="{3670C965-D534-FC4E-8630-87E621FCF9F4}" destId="{68721D3E-D224-4A46-B063-7C06E9C181BF}" srcOrd="0" destOrd="7" presId="urn:microsoft.com/office/officeart/2005/8/layout/vList2"/>
    <dgm:cxn modelId="{9C723DC6-600E-104A-B57F-6B54B780910C}" srcId="{42738DF0-4D8B-FE48-8481-D205A2C919BE}" destId="{151840E6-9244-5C48-AF58-66F7773DB198}" srcOrd="0" destOrd="0" parTransId="{94580F3C-836F-7849-A4E9-E9AACE6A7CE7}" sibTransId="{4C07B03F-FCD6-1342-A196-CA6C0797029B}"/>
    <dgm:cxn modelId="{094383D5-6F41-A140-86BB-BF355AFF8A71}" type="presOf" srcId="{6D0BD2E6-13F1-7F44-BA40-3689670CE379}" destId="{68721D3E-D224-4A46-B063-7C06E9C181BF}" srcOrd="0" destOrd="6" presId="urn:microsoft.com/office/officeart/2005/8/layout/vList2"/>
    <dgm:cxn modelId="{6DE6A0DC-F5EC-014D-AA55-ADE6548A59D6}" type="presOf" srcId="{42738DF0-4D8B-FE48-8481-D205A2C919BE}" destId="{12ACEB08-2E8A-3849-B8F4-14E2AD414D9A}" srcOrd="0" destOrd="0" presId="urn:microsoft.com/office/officeart/2005/8/layout/vList2"/>
    <dgm:cxn modelId="{B5088F48-F36D-2C41-AA1F-218972E7F87C}" type="presParOf" srcId="{12ACEB08-2E8A-3849-B8F4-14E2AD414D9A}" destId="{A66CF07B-F51C-DC4A-89D8-34149FB8F4E0}" srcOrd="0" destOrd="0" presId="urn:microsoft.com/office/officeart/2005/8/layout/vList2"/>
    <dgm:cxn modelId="{32617098-5636-4341-8266-ABF2F14671D2}" type="presParOf" srcId="{12ACEB08-2E8A-3849-B8F4-14E2AD414D9A}" destId="{68721D3E-D224-4A46-B063-7C06E9C181BF}"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2138B335-AD5F-E046-8316-C4D06F71A5EE}" type="doc">
      <dgm:prSet loTypeId="urn:microsoft.com/office/officeart/2008/layout/LinedList" loCatId="list" qsTypeId="urn:microsoft.com/office/officeart/2005/8/quickstyle/simple1" qsCatId="simple" csTypeId="urn:microsoft.com/office/officeart/2005/8/colors/accent6_1" csCatId="accent6" phldr="1"/>
      <dgm:spPr/>
      <dgm:t>
        <a:bodyPr/>
        <a:lstStyle/>
        <a:p>
          <a:endParaRPr lang="tr-TR"/>
        </a:p>
      </dgm:t>
    </dgm:pt>
    <dgm:pt modelId="{58560CE6-E336-5B4C-89AC-B036F985D1A8}">
      <dgm:prSet/>
      <dgm:spPr/>
      <dgm:t>
        <a:bodyPr/>
        <a:lstStyle/>
        <a:p>
          <a:r>
            <a:rPr lang="tr-TR" baseline="0" dirty="0" err="1"/>
            <a:t>Gagne</a:t>
          </a:r>
          <a:r>
            <a:rPr lang="tr-TR" baseline="0" dirty="0"/>
            <a:t> öğrenme-öğretme süreci içerisinde kazanılan davranışları 5 kategoride düzenlemiştir:</a:t>
          </a:r>
          <a:endParaRPr lang="tr-TR" dirty="0"/>
        </a:p>
      </dgm:t>
    </dgm:pt>
    <dgm:pt modelId="{0B1493BE-63A6-BB43-ACB9-A187CFEFB88E}" type="parTrans" cxnId="{EC9ECFC8-89A2-6B44-8EFC-D077B5379C30}">
      <dgm:prSet/>
      <dgm:spPr/>
      <dgm:t>
        <a:bodyPr/>
        <a:lstStyle/>
        <a:p>
          <a:endParaRPr lang="tr-TR"/>
        </a:p>
      </dgm:t>
    </dgm:pt>
    <dgm:pt modelId="{7C16DD11-826B-3C49-9153-EF0218600FAD}" type="sibTrans" cxnId="{EC9ECFC8-89A2-6B44-8EFC-D077B5379C30}">
      <dgm:prSet/>
      <dgm:spPr/>
      <dgm:t>
        <a:bodyPr/>
        <a:lstStyle/>
        <a:p>
          <a:endParaRPr lang="tr-TR"/>
        </a:p>
      </dgm:t>
    </dgm:pt>
    <dgm:pt modelId="{FDA7CBB9-6E04-5042-8409-2225C7F4DC54}">
      <dgm:prSet/>
      <dgm:spPr/>
      <dgm:t>
        <a:bodyPr/>
        <a:lstStyle/>
        <a:p>
          <a:r>
            <a:rPr lang="tr-TR" baseline="0" dirty="0"/>
            <a:t>Sözel beceriler</a:t>
          </a:r>
          <a:endParaRPr lang="tr-TR" dirty="0"/>
        </a:p>
      </dgm:t>
    </dgm:pt>
    <dgm:pt modelId="{57257890-B313-1C44-9F80-A023C5AFC557}" type="parTrans" cxnId="{84830EB3-F42D-CB4A-90C3-1ECB326D0E95}">
      <dgm:prSet/>
      <dgm:spPr/>
      <dgm:t>
        <a:bodyPr/>
        <a:lstStyle/>
        <a:p>
          <a:endParaRPr lang="tr-TR"/>
        </a:p>
      </dgm:t>
    </dgm:pt>
    <dgm:pt modelId="{0F88DBE6-B5C6-F443-A210-E72F53F515BD}" type="sibTrans" cxnId="{84830EB3-F42D-CB4A-90C3-1ECB326D0E95}">
      <dgm:prSet/>
      <dgm:spPr/>
      <dgm:t>
        <a:bodyPr/>
        <a:lstStyle/>
        <a:p>
          <a:endParaRPr lang="tr-TR"/>
        </a:p>
      </dgm:t>
    </dgm:pt>
    <dgm:pt modelId="{E983D86C-F99F-6D48-9EB5-8FFBFF3B0164}">
      <dgm:prSet/>
      <dgm:spPr/>
      <dgm:t>
        <a:bodyPr/>
        <a:lstStyle/>
        <a:p>
          <a:r>
            <a:rPr lang="tr-TR" baseline="0"/>
            <a:t>Psikomotor beceriler</a:t>
          </a:r>
          <a:endParaRPr lang="tr-TR"/>
        </a:p>
      </dgm:t>
    </dgm:pt>
    <dgm:pt modelId="{462321F8-8D28-E243-AC11-3839FF722940}" type="parTrans" cxnId="{3EE7871F-2CF6-5440-BF21-46421FF20235}">
      <dgm:prSet/>
      <dgm:spPr/>
      <dgm:t>
        <a:bodyPr/>
        <a:lstStyle/>
        <a:p>
          <a:endParaRPr lang="tr-TR"/>
        </a:p>
      </dgm:t>
    </dgm:pt>
    <dgm:pt modelId="{45D75E43-F9D1-7942-98A1-5A6D003421D0}" type="sibTrans" cxnId="{3EE7871F-2CF6-5440-BF21-46421FF20235}">
      <dgm:prSet/>
      <dgm:spPr/>
      <dgm:t>
        <a:bodyPr/>
        <a:lstStyle/>
        <a:p>
          <a:endParaRPr lang="tr-TR"/>
        </a:p>
      </dgm:t>
    </dgm:pt>
    <dgm:pt modelId="{56C3E9BA-9452-694E-8452-4D82D2D9C574}">
      <dgm:prSet/>
      <dgm:spPr/>
      <dgm:t>
        <a:bodyPr/>
        <a:lstStyle/>
        <a:p>
          <a:r>
            <a:rPr lang="tr-TR" baseline="0"/>
            <a:t>Tutumlar</a:t>
          </a:r>
          <a:endParaRPr lang="tr-TR"/>
        </a:p>
      </dgm:t>
    </dgm:pt>
    <dgm:pt modelId="{F3140054-6D6A-2249-8008-36478B9BA939}" type="parTrans" cxnId="{8722289B-7FA9-4C46-A152-2DDEE2C6E964}">
      <dgm:prSet/>
      <dgm:spPr/>
      <dgm:t>
        <a:bodyPr/>
        <a:lstStyle/>
        <a:p>
          <a:endParaRPr lang="tr-TR"/>
        </a:p>
      </dgm:t>
    </dgm:pt>
    <dgm:pt modelId="{24285884-0FA0-2A4E-939A-929DA6CA1352}" type="sibTrans" cxnId="{8722289B-7FA9-4C46-A152-2DDEE2C6E964}">
      <dgm:prSet/>
      <dgm:spPr/>
      <dgm:t>
        <a:bodyPr/>
        <a:lstStyle/>
        <a:p>
          <a:endParaRPr lang="tr-TR"/>
        </a:p>
      </dgm:t>
    </dgm:pt>
    <dgm:pt modelId="{D607AC47-F86A-D34D-89A9-4F79C9A1C955}">
      <dgm:prSet/>
      <dgm:spPr/>
      <dgm:t>
        <a:bodyPr/>
        <a:lstStyle/>
        <a:p>
          <a:r>
            <a:rPr lang="tr-TR" baseline="0"/>
            <a:t>Bilişsel stratejiler</a:t>
          </a:r>
          <a:endParaRPr lang="tr-TR"/>
        </a:p>
      </dgm:t>
    </dgm:pt>
    <dgm:pt modelId="{8D53139B-B81C-5246-9BDC-6828FE8F65C6}" type="parTrans" cxnId="{D4941A21-721A-DD47-B99D-98D075C04BEA}">
      <dgm:prSet/>
      <dgm:spPr/>
      <dgm:t>
        <a:bodyPr/>
        <a:lstStyle/>
        <a:p>
          <a:endParaRPr lang="tr-TR"/>
        </a:p>
      </dgm:t>
    </dgm:pt>
    <dgm:pt modelId="{6AF0F80E-B711-734F-A953-4D79ECEF9A69}" type="sibTrans" cxnId="{D4941A21-721A-DD47-B99D-98D075C04BEA}">
      <dgm:prSet/>
      <dgm:spPr/>
      <dgm:t>
        <a:bodyPr/>
        <a:lstStyle/>
        <a:p>
          <a:endParaRPr lang="tr-TR"/>
        </a:p>
      </dgm:t>
    </dgm:pt>
    <dgm:pt modelId="{9B768B53-786A-BD42-B0B5-5222457DD496}">
      <dgm:prSet/>
      <dgm:spPr/>
      <dgm:t>
        <a:bodyPr/>
        <a:lstStyle/>
        <a:p>
          <a:r>
            <a:rPr lang="tr-TR" baseline="0"/>
            <a:t>Zihinsel beceriler</a:t>
          </a:r>
          <a:endParaRPr lang="tr-TR"/>
        </a:p>
      </dgm:t>
    </dgm:pt>
    <dgm:pt modelId="{A1268023-AD5D-9C42-A29A-85CD31ECAB8A}" type="parTrans" cxnId="{66CC1E6C-2A10-2842-83BC-81A413FBDE5C}">
      <dgm:prSet/>
      <dgm:spPr/>
      <dgm:t>
        <a:bodyPr/>
        <a:lstStyle/>
        <a:p>
          <a:endParaRPr lang="tr-TR"/>
        </a:p>
      </dgm:t>
    </dgm:pt>
    <dgm:pt modelId="{03E862DF-886B-D840-AF80-531F35B538CA}" type="sibTrans" cxnId="{66CC1E6C-2A10-2842-83BC-81A413FBDE5C}">
      <dgm:prSet/>
      <dgm:spPr/>
      <dgm:t>
        <a:bodyPr/>
        <a:lstStyle/>
        <a:p>
          <a:endParaRPr lang="tr-TR"/>
        </a:p>
      </dgm:t>
    </dgm:pt>
    <dgm:pt modelId="{6C479C0B-BFBE-EF44-A4BA-424B2CDC6EE1}" type="pres">
      <dgm:prSet presAssocID="{2138B335-AD5F-E046-8316-C4D06F71A5EE}" presName="vert0" presStyleCnt="0">
        <dgm:presLayoutVars>
          <dgm:dir/>
          <dgm:animOne val="branch"/>
          <dgm:animLvl val="lvl"/>
        </dgm:presLayoutVars>
      </dgm:prSet>
      <dgm:spPr/>
    </dgm:pt>
    <dgm:pt modelId="{DA182F94-DE64-AE43-9E31-EAB0E47148DB}" type="pres">
      <dgm:prSet presAssocID="{58560CE6-E336-5B4C-89AC-B036F985D1A8}" presName="thickLine" presStyleLbl="alignNode1" presStyleIdx="0" presStyleCnt="1"/>
      <dgm:spPr/>
    </dgm:pt>
    <dgm:pt modelId="{7584D8A1-E194-CC4B-A53A-38E27DF70129}" type="pres">
      <dgm:prSet presAssocID="{58560CE6-E336-5B4C-89AC-B036F985D1A8}" presName="horz1" presStyleCnt="0"/>
      <dgm:spPr/>
    </dgm:pt>
    <dgm:pt modelId="{7697B60C-B68F-1540-A558-3BBD8FB01577}" type="pres">
      <dgm:prSet presAssocID="{58560CE6-E336-5B4C-89AC-B036F985D1A8}" presName="tx1" presStyleLbl="revTx" presStyleIdx="0" presStyleCnt="6" custScaleX="212967"/>
      <dgm:spPr/>
    </dgm:pt>
    <dgm:pt modelId="{377B5671-236D-FB47-9DFD-BD0BFE3A2C28}" type="pres">
      <dgm:prSet presAssocID="{58560CE6-E336-5B4C-89AC-B036F985D1A8}" presName="vert1" presStyleCnt="0"/>
      <dgm:spPr/>
    </dgm:pt>
    <dgm:pt modelId="{998ED3F8-CAA6-8048-9CA9-E4763698B99E}" type="pres">
      <dgm:prSet presAssocID="{FDA7CBB9-6E04-5042-8409-2225C7F4DC54}" presName="vertSpace2a" presStyleCnt="0"/>
      <dgm:spPr/>
    </dgm:pt>
    <dgm:pt modelId="{31515B1F-216D-B242-8723-BB74CEAFD5EC}" type="pres">
      <dgm:prSet presAssocID="{FDA7CBB9-6E04-5042-8409-2225C7F4DC54}" presName="horz2" presStyleCnt="0"/>
      <dgm:spPr/>
    </dgm:pt>
    <dgm:pt modelId="{7B967359-2A0E-FF43-8FED-DAFA9AA1CD18}" type="pres">
      <dgm:prSet presAssocID="{FDA7CBB9-6E04-5042-8409-2225C7F4DC54}" presName="horzSpace2" presStyleCnt="0"/>
      <dgm:spPr/>
    </dgm:pt>
    <dgm:pt modelId="{43FD118D-D661-7D46-86F0-1F6C09F60FBB}" type="pres">
      <dgm:prSet presAssocID="{FDA7CBB9-6E04-5042-8409-2225C7F4DC54}" presName="tx2" presStyleLbl="revTx" presStyleIdx="1" presStyleCnt="6"/>
      <dgm:spPr/>
    </dgm:pt>
    <dgm:pt modelId="{D08457E4-B60D-8940-B1AD-5EB50AF98EBF}" type="pres">
      <dgm:prSet presAssocID="{FDA7CBB9-6E04-5042-8409-2225C7F4DC54}" presName="vert2" presStyleCnt="0"/>
      <dgm:spPr/>
    </dgm:pt>
    <dgm:pt modelId="{74BA7CB5-C283-9246-B4D0-155FF1E55225}" type="pres">
      <dgm:prSet presAssocID="{FDA7CBB9-6E04-5042-8409-2225C7F4DC54}" presName="thinLine2b" presStyleLbl="callout" presStyleIdx="0" presStyleCnt="5"/>
      <dgm:spPr/>
    </dgm:pt>
    <dgm:pt modelId="{7020C826-1081-4B41-99AC-6659F494FC41}" type="pres">
      <dgm:prSet presAssocID="{FDA7CBB9-6E04-5042-8409-2225C7F4DC54}" presName="vertSpace2b" presStyleCnt="0"/>
      <dgm:spPr/>
    </dgm:pt>
    <dgm:pt modelId="{3AAB5A03-6A2D-DC44-97E1-18A5C3F248A5}" type="pres">
      <dgm:prSet presAssocID="{E983D86C-F99F-6D48-9EB5-8FFBFF3B0164}" presName="horz2" presStyleCnt="0"/>
      <dgm:spPr/>
    </dgm:pt>
    <dgm:pt modelId="{4F4C90F6-56AA-4841-9019-92816E456D79}" type="pres">
      <dgm:prSet presAssocID="{E983D86C-F99F-6D48-9EB5-8FFBFF3B0164}" presName="horzSpace2" presStyleCnt="0"/>
      <dgm:spPr/>
    </dgm:pt>
    <dgm:pt modelId="{4E3B5D9D-0EDB-1A47-B77C-9AEBFC0AF702}" type="pres">
      <dgm:prSet presAssocID="{E983D86C-F99F-6D48-9EB5-8FFBFF3B0164}" presName="tx2" presStyleLbl="revTx" presStyleIdx="2" presStyleCnt="6"/>
      <dgm:spPr/>
    </dgm:pt>
    <dgm:pt modelId="{F78F4813-77C1-A146-83E0-B6E5A92E3997}" type="pres">
      <dgm:prSet presAssocID="{E983D86C-F99F-6D48-9EB5-8FFBFF3B0164}" presName="vert2" presStyleCnt="0"/>
      <dgm:spPr/>
    </dgm:pt>
    <dgm:pt modelId="{FC6208A3-E5C0-2049-AF57-5806FBE28B56}" type="pres">
      <dgm:prSet presAssocID="{E983D86C-F99F-6D48-9EB5-8FFBFF3B0164}" presName="thinLine2b" presStyleLbl="callout" presStyleIdx="1" presStyleCnt="5"/>
      <dgm:spPr/>
    </dgm:pt>
    <dgm:pt modelId="{47615544-352C-BB46-8AD2-1D6F3FF1D209}" type="pres">
      <dgm:prSet presAssocID="{E983D86C-F99F-6D48-9EB5-8FFBFF3B0164}" presName="vertSpace2b" presStyleCnt="0"/>
      <dgm:spPr/>
    </dgm:pt>
    <dgm:pt modelId="{1C5AE282-EA39-9848-AC91-378DF3005468}" type="pres">
      <dgm:prSet presAssocID="{56C3E9BA-9452-694E-8452-4D82D2D9C574}" presName="horz2" presStyleCnt="0"/>
      <dgm:spPr/>
    </dgm:pt>
    <dgm:pt modelId="{CD1EF19E-0FEE-6E48-B0EE-F5E57E4BA4B3}" type="pres">
      <dgm:prSet presAssocID="{56C3E9BA-9452-694E-8452-4D82D2D9C574}" presName="horzSpace2" presStyleCnt="0"/>
      <dgm:spPr/>
    </dgm:pt>
    <dgm:pt modelId="{F1695E50-33CE-C74B-8D68-9054E0F94082}" type="pres">
      <dgm:prSet presAssocID="{56C3E9BA-9452-694E-8452-4D82D2D9C574}" presName="tx2" presStyleLbl="revTx" presStyleIdx="3" presStyleCnt="6"/>
      <dgm:spPr/>
    </dgm:pt>
    <dgm:pt modelId="{02A9D0E7-05A4-0347-B919-BEE1A221E8C1}" type="pres">
      <dgm:prSet presAssocID="{56C3E9BA-9452-694E-8452-4D82D2D9C574}" presName="vert2" presStyleCnt="0"/>
      <dgm:spPr/>
    </dgm:pt>
    <dgm:pt modelId="{79E9B9FF-01FB-E84C-BD04-3077981E1EFA}" type="pres">
      <dgm:prSet presAssocID="{56C3E9BA-9452-694E-8452-4D82D2D9C574}" presName="thinLine2b" presStyleLbl="callout" presStyleIdx="2" presStyleCnt="5"/>
      <dgm:spPr/>
    </dgm:pt>
    <dgm:pt modelId="{4F4DF485-9978-9E4C-B7BC-669D52F0C953}" type="pres">
      <dgm:prSet presAssocID="{56C3E9BA-9452-694E-8452-4D82D2D9C574}" presName="vertSpace2b" presStyleCnt="0"/>
      <dgm:spPr/>
    </dgm:pt>
    <dgm:pt modelId="{F6F49CF0-009B-4F46-8DA2-8375FCA941A2}" type="pres">
      <dgm:prSet presAssocID="{D607AC47-F86A-D34D-89A9-4F79C9A1C955}" presName="horz2" presStyleCnt="0"/>
      <dgm:spPr/>
    </dgm:pt>
    <dgm:pt modelId="{D61DB8BB-2091-FA4D-8B5C-42243B108E1D}" type="pres">
      <dgm:prSet presAssocID="{D607AC47-F86A-D34D-89A9-4F79C9A1C955}" presName="horzSpace2" presStyleCnt="0"/>
      <dgm:spPr/>
    </dgm:pt>
    <dgm:pt modelId="{93F621C1-33D0-2242-81CF-411FA97B19AD}" type="pres">
      <dgm:prSet presAssocID="{D607AC47-F86A-D34D-89A9-4F79C9A1C955}" presName="tx2" presStyleLbl="revTx" presStyleIdx="4" presStyleCnt="6"/>
      <dgm:spPr/>
    </dgm:pt>
    <dgm:pt modelId="{3BF3B154-7FF5-384E-B4FE-DF39FEF65F5C}" type="pres">
      <dgm:prSet presAssocID="{D607AC47-F86A-D34D-89A9-4F79C9A1C955}" presName="vert2" presStyleCnt="0"/>
      <dgm:spPr/>
    </dgm:pt>
    <dgm:pt modelId="{10BA66A1-24E3-C04A-936B-2C71A4CEF1F2}" type="pres">
      <dgm:prSet presAssocID="{D607AC47-F86A-D34D-89A9-4F79C9A1C955}" presName="thinLine2b" presStyleLbl="callout" presStyleIdx="3" presStyleCnt="5"/>
      <dgm:spPr/>
    </dgm:pt>
    <dgm:pt modelId="{DA92F18F-12B1-2844-BDDB-D2FB1FB53078}" type="pres">
      <dgm:prSet presAssocID="{D607AC47-F86A-D34D-89A9-4F79C9A1C955}" presName="vertSpace2b" presStyleCnt="0"/>
      <dgm:spPr/>
    </dgm:pt>
    <dgm:pt modelId="{D9250E99-2D57-8848-B130-763FB0EC6A07}" type="pres">
      <dgm:prSet presAssocID="{9B768B53-786A-BD42-B0B5-5222457DD496}" presName="horz2" presStyleCnt="0"/>
      <dgm:spPr/>
    </dgm:pt>
    <dgm:pt modelId="{D70A0BE3-6885-5844-A114-0CB868572CBE}" type="pres">
      <dgm:prSet presAssocID="{9B768B53-786A-BD42-B0B5-5222457DD496}" presName="horzSpace2" presStyleCnt="0"/>
      <dgm:spPr/>
    </dgm:pt>
    <dgm:pt modelId="{07674C34-4FA9-C946-A673-D5B6EB41C310}" type="pres">
      <dgm:prSet presAssocID="{9B768B53-786A-BD42-B0B5-5222457DD496}" presName="tx2" presStyleLbl="revTx" presStyleIdx="5" presStyleCnt="6"/>
      <dgm:spPr/>
    </dgm:pt>
    <dgm:pt modelId="{F058FCEC-C338-1D48-982C-62ABB266B262}" type="pres">
      <dgm:prSet presAssocID="{9B768B53-786A-BD42-B0B5-5222457DD496}" presName="vert2" presStyleCnt="0"/>
      <dgm:spPr/>
    </dgm:pt>
    <dgm:pt modelId="{271D8691-524D-1040-86AA-CAFDB743F56C}" type="pres">
      <dgm:prSet presAssocID="{9B768B53-786A-BD42-B0B5-5222457DD496}" presName="thinLine2b" presStyleLbl="callout" presStyleIdx="4" presStyleCnt="5"/>
      <dgm:spPr/>
    </dgm:pt>
    <dgm:pt modelId="{E53394BE-F43F-344B-B4CB-D455E4F1DAB3}" type="pres">
      <dgm:prSet presAssocID="{9B768B53-786A-BD42-B0B5-5222457DD496}" presName="vertSpace2b" presStyleCnt="0"/>
      <dgm:spPr/>
    </dgm:pt>
  </dgm:ptLst>
  <dgm:cxnLst>
    <dgm:cxn modelId="{16CF5716-64C6-5848-B9AA-E618CD1607A0}" type="presOf" srcId="{58560CE6-E336-5B4C-89AC-B036F985D1A8}" destId="{7697B60C-B68F-1540-A558-3BBD8FB01577}" srcOrd="0" destOrd="0" presId="urn:microsoft.com/office/officeart/2008/layout/LinedList"/>
    <dgm:cxn modelId="{3EE7871F-2CF6-5440-BF21-46421FF20235}" srcId="{58560CE6-E336-5B4C-89AC-B036F985D1A8}" destId="{E983D86C-F99F-6D48-9EB5-8FFBFF3B0164}" srcOrd="1" destOrd="0" parTransId="{462321F8-8D28-E243-AC11-3839FF722940}" sibTransId="{45D75E43-F9D1-7942-98A1-5A6D003421D0}"/>
    <dgm:cxn modelId="{D4941A21-721A-DD47-B99D-98D075C04BEA}" srcId="{58560CE6-E336-5B4C-89AC-B036F985D1A8}" destId="{D607AC47-F86A-D34D-89A9-4F79C9A1C955}" srcOrd="3" destOrd="0" parTransId="{8D53139B-B81C-5246-9BDC-6828FE8F65C6}" sibTransId="{6AF0F80E-B711-734F-A953-4D79ECEF9A69}"/>
    <dgm:cxn modelId="{40A7E531-AFFD-F446-A0AD-2DC5A2B5DF86}" type="presOf" srcId="{56C3E9BA-9452-694E-8452-4D82D2D9C574}" destId="{F1695E50-33CE-C74B-8D68-9054E0F94082}" srcOrd="0" destOrd="0" presId="urn:microsoft.com/office/officeart/2008/layout/LinedList"/>
    <dgm:cxn modelId="{891FA95E-33EE-A443-A0A2-5D2D59C9677A}" type="presOf" srcId="{FDA7CBB9-6E04-5042-8409-2225C7F4DC54}" destId="{43FD118D-D661-7D46-86F0-1F6C09F60FBB}" srcOrd="0" destOrd="0" presId="urn:microsoft.com/office/officeart/2008/layout/LinedList"/>
    <dgm:cxn modelId="{66CC1E6C-2A10-2842-83BC-81A413FBDE5C}" srcId="{58560CE6-E336-5B4C-89AC-B036F985D1A8}" destId="{9B768B53-786A-BD42-B0B5-5222457DD496}" srcOrd="4" destOrd="0" parTransId="{A1268023-AD5D-9C42-A29A-85CD31ECAB8A}" sibTransId="{03E862DF-886B-D840-AF80-531F35B538CA}"/>
    <dgm:cxn modelId="{EB2B7081-E74A-F74A-B1BD-C7BF36AC14FD}" type="presOf" srcId="{2138B335-AD5F-E046-8316-C4D06F71A5EE}" destId="{6C479C0B-BFBE-EF44-A4BA-424B2CDC6EE1}" srcOrd="0" destOrd="0" presId="urn:microsoft.com/office/officeart/2008/layout/LinedList"/>
    <dgm:cxn modelId="{8722289B-7FA9-4C46-A152-2DDEE2C6E964}" srcId="{58560CE6-E336-5B4C-89AC-B036F985D1A8}" destId="{56C3E9BA-9452-694E-8452-4D82D2D9C574}" srcOrd="2" destOrd="0" parTransId="{F3140054-6D6A-2249-8008-36478B9BA939}" sibTransId="{24285884-0FA0-2A4E-939A-929DA6CA1352}"/>
    <dgm:cxn modelId="{84830EB3-F42D-CB4A-90C3-1ECB326D0E95}" srcId="{58560CE6-E336-5B4C-89AC-B036F985D1A8}" destId="{FDA7CBB9-6E04-5042-8409-2225C7F4DC54}" srcOrd="0" destOrd="0" parTransId="{57257890-B313-1C44-9F80-A023C5AFC557}" sibTransId="{0F88DBE6-B5C6-F443-A210-E72F53F515BD}"/>
    <dgm:cxn modelId="{A138C6BA-E428-3644-AE76-8D1DD4B943C5}" type="presOf" srcId="{D607AC47-F86A-D34D-89A9-4F79C9A1C955}" destId="{93F621C1-33D0-2242-81CF-411FA97B19AD}" srcOrd="0" destOrd="0" presId="urn:microsoft.com/office/officeart/2008/layout/LinedList"/>
    <dgm:cxn modelId="{92C54CC4-1AC0-0046-836E-D9C9731F905B}" type="presOf" srcId="{9B768B53-786A-BD42-B0B5-5222457DD496}" destId="{07674C34-4FA9-C946-A673-D5B6EB41C310}" srcOrd="0" destOrd="0" presId="urn:microsoft.com/office/officeart/2008/layout/LinedList"/>
    <dgm:cxn modelId="{EC9ECFC8-89A2-6B44-8EFC-D077B5379C30}" srcId="{2138B335-AD5F-E046-8316-C4D06F71A5EE}" destId="{58560CE6-E336-5B4C-89AC-B036F985D1A8}" srcOrd="0" destOrd="0" parTransId="{0B1493BE-63A6-BB43-ACB9-A187CFEFB88E}" sibTransId="{7C16DD11-826B-3C49-9153-EF0218600FAD}"/>
    <dgm:cxn modelId="{A7B7D4FC-A897-B448-B78F-B1F6F0793B47}" type="presOf" srcId="{E983D86C-F99F-6D48-9EB5-8FFBFF3B0164}" destId="{4E3B5D9D-0EDB-1A47-B77C-9AEBFC0AF702}" srcOrd="0" destOrd="0" presId="urn:microsoft.com/office/officeart/2008/layout/LinedList"/>
    <dgm:cxn modelId="{AF76744B-7E78-9440-B8F5-F6E461CCD8B2}" type="presParOf" srcId="{6C479C0B-BFBE-EF44-A4BA-424B2CDC6EE1}" destId="{DA182F94-DE64-AE43-9E31-EAB0E47148DB}" srcOrd="0" destOrd="0" presId="urn:microsoft.com/office/officeart/2008/layout/LinedList"/>
    <dgm:cxn modelId="{61CAB291-3A53-1745-A8A8-78CB2CB688C6}" type="presParOf" srcId="{6C479C0B-BFBE-EF44-A4BA-424B2CDC6EE1}" destId="{7584D8A1-E194-CC4B-A53A-38E27DF70129}" srcOrd="1" destOrd="0" presId="urn:microsoft.com/office/officeart/2008/layout/LinedList"/>
    <dgm:cxn modelId="{FC2B0CD7-4DD1-F444-8FCC-9C1BB7331E45}" type="presParOf" srcId="{7584D8A1-E194-CC4B-A53A-38E27DF70129}" destId="{7697B60C-B68F-1540-A558-3BBD8FB01577}" srcOrd="0" destOrd="0" presId="urn:microsoft.com/office/officeart/2008/layout/LinedList"/>
    <dgm:cxn modelId="{CA0217B2-9EA5-BB47-BC61-7807642DA721}" type="presParOf" srcId="{7584D8A1-E194-CC4B-A53A-38E27DF70129}" destId="{377B5671-236D-FB47-9DFD-BD0BFE3A2C28}" srcOrd="1" destOrd="0" presId="urn:microsoft.com/office/officeart/2008/layout/LinedList"/>
    <dgm:cxn modelId="{98BBE9C8-E631-414A-863C-D40E098BDF30}" type="presParOf" srcId="{377B5671-236D-FB47-9DFD-BD0BFE3A2C28}" destId="{998ED3F8-CAA6-8048-9CA9-E4763698B99E}" srcOrd="0" destOrd="0" presId="urn:microsoft.com/office/officeart/2008/layout/LinedList"/>
    <dgm:cxn modelId="{79E58145-67D9-2143-B0B6-64775DDD3E1A}" type="presParOf" srcId="{377B5671-236D-FB47-9DFD-BD0BFE3A2C28}" destId="{31515B1F-216D-B242-8723-BB74CEAFD5EC}" srcOrd="1" destOrd="0" presId="urn:microsoft.com/office/officeart/2008/layout/LinedList"/>
    <dgm:cxn modelId="{7057B9E5-9685-A344-BD4C-CD8D4CD19AC2}" type="presParOf" srcId="{31515B1F-216D-B242-8723-BB74CEAFD5EC}" destId="{7B967359-2A0E-FF43-8FED-DAFA9AA1CD18}" srcOrd="0" destOrd="0" presId="urn:microsoft.com/office/officeart/2008/layout/LinedList"/>
    <dgm:cxn modelId="{01BBCE5A-F408-254D-BDDD-ACFE5DC3F80F}" type="presParOf" srcId="{31515B1F-216D-B242-8723-BB74CEAFD5EC}" destId="{43FD118D-D661-7D46-86F0-1F6C09F60FBB}" srcOrd="1" destOrd="0" presId="urn:microsoft.com/office/officeart/2008/layout/LinedList"/>
    <dgm:cxn modelId="{94831488-3171-874E-ABEF-FB9238A44AEC}" type="presParOf" srcId="{31515B1F-216D-B242-8723-BB74CEAFD5EC}" destId="{D08457E4-B60D-8940-B1AD-5EB50AF98EBF}" srcOrd="2" destOrd="0" presId="urn:microsoft.com/office/officeart/2008/layout/LinedList"/>
    <dgm:cxn modelId="{C0C84403-83A9-9B4D-BB7A-F5D415747958}" type="presParOf" srcId="{377B5671-236D-FB47-9DFD-BD0BFE3A2C28}" destId="{74BA7CB5-C283-9246-B4D0-155FF1E55225}" srcOrd="2" destOrd="0" presId="urn:microsoft.com/office/officeart/2008/layout/LinedList"/>
    <dgm:cxn modelId="{39E19393-EF99-B449-BDFF-26D13A0D76B7}" type="presParOf" srcId="{377B5671-236D-FB47-9DFD-BD0BFE3A2C28}" destId="{7020C826-1081-4B41-99AC-6659F494FC41}" srcOrd="3" destOrd="0" presId="urn:microsoft.com/office/officeart/2008/layout/LinedList"/>
    <dgm:cxn modelId="{1864E631-F953-2441-88A0-9E05A4C04851}" type="presParOf" srcId="{377B5671-236D-FB47-9DFD-BD0BFE3A2C28}" destId="{3AAB5A03-6A2D-DC44-97E1-18A5C3F248A5}" srcOrd="4" destOrd="0" presId="urn:microsoft.com/office/officeart/2008/layout/LinedList"/>
    <dgm:cxn modelId="{A7451812-53E1-5B4F-984A-7D2114D344DE}" type="presParOf" srcId="{3AAB5A03-6A2D-DC44-97E1-18A5C3F248A5}" destId="{4F4C90F6-56AA-4841-9019-92816E456D79}" srcOrd="0" destOrd="0" presId="urn:microsoft.com/office/officeart/2008/layout/LinedList"/>
    <dgm:cxn modelId="{8841717F-C34F-EF40-929D-D08C58648373}" type="presParOf" srcId="{3AAB5A03-6A2D-DC44-97E1-18A5C3F248A5}" destId="{4E3B5D9D-0EDB-1A47-B77C-9AEBFC0AF702}" srcOrd="1" destOrd="0" presId="urn:microsoft.com/office/officeart/2008/layout/LinedList"/>
    <dgm:cxn modelId="{F63EE29B-FB4E-1846-8743-4D842B43CE40}" type="presParOf" srcId="{3AAB5A03-6A2D-DC44-97E1-18A5C3F248A5}" destId="{F78F4813-77C1-A146-83E0-B6E5A92E3997}" srcOrd="2" destOrd="0" presId="urn:microsoft.com/office/officeart/2008/layout/LinedList"/>
    <dgm:cxn modelId="{5195C8AA-11A8-8944-A98D-02AF41EACF8D}" type="presParOf" srcId="{377B5671-236D-FB47-9DFD-BD0BFE3A2C28}" destId="{FC6208A3-E5C0-2049-AF57-5806FBE28B56}" srcOrd="5" destOrd="0" presId="urn:microsoft.com/office/officeart/2008/layout/LinedList"/>
    <dgm:cxn modelId="{846E1818-DD75-EF4F-B680-070CBCC86BE0}" type="presParOf" srcId="{377B5671-236D-FB47-9DFD-BD0BFE3A2C28}" destId="{47615544-352C-BB46-8AD2-1D6F3FF1D209}" srcOrd="6" destOrd="0" presId="urn:microsoft.com/office/officeart/2008/layout/LinedList"/>
    <dgm:cxn modelId="{90AEF2AE-EDC3-1147-AAE2-EF7E885F10D1}" type="presParOf" srcId="{377B5671-236D-FB47-9DFD-BD0BFE3A2C28}" destId="{1C5AE282-EA39-9848-AC91-378DF3005468}" srcOrd="7" destOrd="0" presId="urn:microsoft.com/office/officeart/2008/layout/LinedList"/>
    <dgm:cxn modelId="{A78C75D8-9303-4243-88C2-7790A048F1CC}" type="presParOf" srcId="{1C5AE282-EA39-9848-AC91-378DF3005468}" destId="{CD1EF19E-0FEE-6E48-B0EE-F5E57E4BA4B3}" srcOrd="0" destOrd="0" presId="urn:microsoft.com/office/officeart/2008/layout/LinedList"/>
    <dgm:cxn modelId="{7F3D0879-40A0-3941-BCE5-1C5CD956B1A6}" type="presParOf" srcId="{1C5AE282-EA39-9848-AC91-378DF3005468}" destId="{F1695E50-33CE-C74B-8D68-9054E0F94082}" srcOrd="1" destOrd="0" presId="urn:microsoft.com/office/officeart/2008/layout/LinedList"/>
    <dgm:cxn modelId="{4F29D4D2-7FF9-4340-A341-5D3BD093B2D8}" type="presParOf" srcId="{1C5AE282-EA39-9848-AC91-378DF3005468}" destId="{02A9D0E7-05A4-0347-B919-BEE1A221E8C1}" srcOrd="2" destOrd="0" presId="urn:microsoft.com/office/officeart/2008/layout/LinedList"/>
    <dgm:cxn modelId="{4D6A3787-D2BF-CB47-9867-B2522A579C46}" type="presParOf" srcId="{377B5671-236D-FB47-9DFD-BD0BFE3A2C28}" destId="{79E9B9FF-01FB-E84C-BD04-3077981E1EFA}" srcOrd="8" destOrd="0" presId="urn:microsoft.com/office/officeart/2008/layout/LinedList"/>
    <dgm:cxn modelId="{49A58C80-45A7-7D47-A5B6-2776E31AE635}" type="presParOf" srcId="{377B5671-236D-FB47-9DFD-BD0BFE3A2C28}" destId="{4F4DF485-9978-9E4C-B7BC-669D52F0C953}" srcOrd="9" destOrd="0" presId="urn:microsoft.com/office/officeart/2008/layout/LinedList"/>
    <dgm:cxn modelId="{ABAD3D62-8892-E543-9BCE-A856D994A020}" type="presParOf" srcId="{377B5671-236D-FB47-9DFD-BD0BFE3A2C28}" destId="{F6F49CF0-009B-4F46-8DA2-8375FCA941A2}" srcOrd="10" destOrd="0" presId="urn:microsoft.com/office/officeart/2008/layout/LinedList"/>
    <dgm:cxn modelId="{BA657F23-7326-2E48-9C06-A89D2F5CDBAE}" type="presParOf" srcId="{F6F49CF0-009B-4F46-8DA2-8375FCA941A2}" destId="{D61DB8BB-2091-FA4D-8B5C-42243B108E1D}" srcOrd="0" destOrd="0" presId="urn:microsoft.com/office/officeart/2008/layout/LinedList"/>
    <dgm:cxn modelId="{F9D59218-9697-AB46-80CD-963280184F44}" type="presParOf" srcId="{F6F49CF0-009B-4F46-8DA2-8375FCA941A2}" destId="{93F621C1-33D0-2242-81CF-411FA97B19AD}" srcOrd="1" destOrd="0" presId="urn:microsoft.com/office/officeart/2008/layout/LinedList"/>
    <dgm:cxn modelId="{FD449419-71EA-6043-A7E6-365E47335976}" type="presParOf" srcId="{F6F49CF0-009B-4F46-8DA2-8375FCA941A2}" destId="{3BF3B154-7FF5-384E-B4FE-DF39FEF65F5C}" srcOrd="2" destOrd="0" presId="urn:microsoft.com/office/officeart/2008/layout/LinedList"/>
    <dgm:cxn modelId="{E361C51E-5288-E34C-AA41-CFA0C26AA1DF}" type="presParOf" srcId="{377B5671-236D-FB47-9DFD-BD0BFE3A2C28}" destId="{10BA66A1-24E3-C04A-936B-2C71A4CEF1F2}" srcOrd="11" destOrd="0" presId="urn:microsoft.com/office/officeart/2008/layout/LinedList"/>
    <dgm:cxn modelId="{CE31008F-3CE0-E04B-AD02-9C14AD302F43}" type="presParOf" srcId="{377B5671-236D-FB47-9DFD-BD0BFE3A2C28}" destId="{DA92F18F-12B1-2844-BDDB-D2FB1FB53078}" srcOrd="12" destOrd="0" presId="urn:microsoft.com/office/officeart/2008/layout/LinedList"/>
    <dgm:cxn modelId="{89B16ECF-E4A4-D746-ADA8-A7B569F394CF}" type="presParOf" srcId="{377B5671-236D-FB47-9DFD-BD0BFE3A2C28}" destId="{D9250E99-2D57-8848-B130-763FB0EC6A07}" srcOrd="13" destOrd="0" presId="urn:microsoft.com/office/officeart/2008/layout/LinedList"/>
    <dgm:cxn modelId="{C8A7E302-34DB-4A4A-AF00-0088ED9F32C4}" type="presParOf" srcId="{D9250E99-2D57-8848-B130-763FB0EC6A07}" destId="{D70A0BE3-6885-5844-A114-0CB868572CBE}" srcOrd="0" destOrd="0" presId="urn:microsoft.com/office/officeart/2008/layout/LinedList"/>
    <dgm:cxn modelId="{1BC9C079-6FF9-8B47-A1B4-985E016EDD59}" type="presParOf" srcId="{D9250E99-2D57-8848-B130-763FB0EC6A07}" destId="{07674C34-4FA9-C946-A673-D5B6EB41C310}" srcOrd="1" destOrd="0" presId="urn:microsoft.com/office/officeart/2008/layout/LinedList"/>
    <dgm:cxn modelId="{7342773D-EA8A-D341-8FAB-4D3606B0302D}" type="presParOf" srcId="{D9250E99-2D57-8848-B130-763FB0EC6A07}" destId="{F058FCEC-C338-1D48-982C-62ABB266B262}" srcOrd="2" destOrd="0" presId="urn:microsoft.com/office/officeart/2008/layout/LinedList"/>
    <dgm:cxn modelId="{F1BB329E-5EC3-634D-ADAB-ABCD735AFC5D}" type="presParOf" srcId="{377B5671-236D-FB47-9DFD-BD0BFE3A2C28}" destId="{271D8691-524D-1040-86AA-CAFDB743F56C}" srcOrd="14" destOrd="0" presId="urn:microsoft.com/office/officeart/2008/layout/LinedList"/>
    <dgm:cxn modelId="{4FFEF358-2A43-DB4A-BE45-FE9B1A4F46D0}" type="presParOf" srcId="{377B5671-236D-FB47-9DFD-BD0BFE3A2C28}" destId="{E53394BE-F43F-344B-B4CB-D455E4F1DAB3}" srcOrd="15"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D960AE04-9B13-FD42-A5B0-BD9A48984301}" type="doc">
      <dgm:prSet loTypeId="urn:microsoft.com/office/officeart/2005/8/layout/default" loCatId="list" qsTypeId="urn:microsoft.com/office/officeart/2005/8/quickstyle/simple1" qsCatId="simple" csTypeId="urn:microsoft.com/office/officeart/2005/8/colors/accent6_2" csCatId="accent6"/>
      <dgm:spPr/>
      <dgm:t>
        <a:bodyPr/>
        <a:lstStyle/>
        <a:p>
          <a:endParaRPr lang="tr-TR"/>
        </a:p>
      </dgm:t>
    </dgm:pt>
    <dgm:pt modelId="{72B31154-A364-B540-8D2C-1EF0CF88660E}">
      <dgm:prSet/>
      <dgm:spPr/>
      <dgm:t>
        <a:bodyPr/>
        <a:lstStyle/>
        <a:p>
          <a:r>
            <a:rPr lang="tr-TR"/>
            <a:t>İşaret öğrenme</a:t>
          </a:r>
        </a:p>
      </dgm:t>
    </dgm:pt>
    <dgm:pt modelId="{10065144-4EAC-1149-9DFC-CDD301D762F8}" type="parTrans" cxnId="{911DF464-0055-1C4E-B18A-71B6CE76479B}">
      <dgm:prSet/>
      <dgm:spPr/>
      <dgm:t>
        <a:bodyPr/>
        <a:lstStyle/>
        <a:p>
          <a:endParaRPr lang="tr-TR"/>
        </a:p>
      </dgm:t>
    </dgm:pt>
    <dgm:pt modelId="{F70FEF81-786F-184C-AC11-2B4414CEC3F4}" type="sibTrans" cxnId="{911DF464-0055-1C4E-B18A-71B6CE76479B}">
      <dgm:prSet/>
      <dgm:spPr/>
      <dgm:t>
        <a:bodyPr/>
        <a:lstStyle/>
        <a:p>
          <a:endParaRPr lang="tr-TR"/>
        </a:p>
      </dgm:t>
    </dgm:pt>
    <dgm:pt modelId="{EE7EC71C-5E94-D348-B1EC-95FC3DF7C6E1}">
      <dgm:prSet/>
      <dgm:spPr/>
      <dgm:t>
        <a:bodyPr/>
        <a:lstStyle/>
        <a:p>
          <a:r>
            <a:rPr lang="tr-TR" dirty="0"/>
            <a:t>Uyarıcı davranış bağını öğrenme</a:t>
          </a:r>
        </a:p>
      </dgm:t>
    </dgm:pt>
    <dgm:pt modelId="{D8A12D46-A5F8-024E-993A-AFBD6CC6BBF5}" type="parTrans" cxnId="{A106932C-1423-D14C-BC53-0F5040F36B32}">
      <dgm:prSet/>
      <dgm:spPr/>
      <dgm:t>
        <a:bodyPr/>
        <a:lstStyle/>
        <a:p>
          <a:endParaRPr lang="tr-TR"/>
        </a:p>
      </dgm:t>
    </dgm:pt>
    <dgm:pt modelId="{67F25703-6928-4343-9691-96E4580BE3C1}" type="sibTrans" cxnId="{A106932C-1423-D14C-BC53-0F5040F36B32}">
      <dgm:prSet/>
      <dgm:spPr/>
      <dgm:t>
        <a:bodyPr/>
        <a:lstStyle/>
        <a:p>
          <a:endParaRPr lang="tr-TR"/>
        </a:p>
      </dgm:t>
    </dgm:pt>
    <dgm:pt modelId="{D72CCD86-C6AA-AD46-BBB9-15FEADCB4336}">
      <dgm:prSet/>
      <dgm:spPr/>
      <dgm:t>
        <a:bodyPr/>
        <a:lstStyle/>
        <a:p>
          <a:r>
            <a:rPr lang="tr-TR"/>
            <a:t>Motor zincirlerini öğrenme</a:t>
          </a:r>
        </a:p>
      </dgm:t>
    </dgm:pt>
    <dgm:pt modelId="{72905EEE-2104-F34C-B21F-E8DAAC6FD7DC}" type="parTrans" cxnId="{98E40C93-D485-B14A-B7F3-1FD884FD9F79}">
      <dgm:prSet/>
      <dgm:spPr/>
      <dgm:t>
        <a:bodyPr/>
        <a:lstStyle/>
        <a:p>
          <a:endParaRPr lang="tr-TR"/>
        </a:p>
      </dgm:t>
    </dgm:pt>
    <dgm:pt modelId="{833752BD-213B-9B42-98AB-868C4D28122D}" type="sibTrans" cxnId="{98E40C93-D485-B14A-B7F3-1FD884FD9F79}">
      <dgm:prSet/>
      <dgm:spPr/>
      <dgm:t>
        <a:bodyPr/>
        <a:lstStyle/>
        <a:p>
          <a:endParaRPr lang="tr-TR"/>
        </a:p>
      </dgm:t>
    </dgm:pt>
    <dgm:pt modelId="{6EBE4556-3696-E14C-A1EA-E5672A1567D3}">
      <dgm:prSet/>
      <dgm:spPr/>
      <dgm:t>
        <a:bodyPr/>
        <a:lstStyle/>
        <a:p>
          <a:r>
            <a:rPr lang="tr-TR"/>
            <a:t>Sözel zincirleri öğrenme</a:t>
          </a:r>
        </a:p>
      </dgm:t>
    </dgm:pt>
    <dgm:pt modelId="{C56860F1-979D-F647-8A8F-E2087BBE514C}" type="parTrans" cxnId="{24ED2820-C6AC-4543-87BC-C62994DF85E1}">
      <dgm:prSet/>
      <dgm:spPr/>
      <dgm:t>
        <a:bodyPr/>
        <a:lstStyle/>
        <a:p>
          <a:endParaRPr lang="tr-TR"/>
        </a:p>
      </dgm:t>
    </dgm:pt>
    <dgm:pt modelId="{1502D435-D592-4D46-A2EA-16733D98A37B}" type="sibTrans" cxnId="{24ED2820-C6AC-4543-87BC-C62994DF85E1}">
      <dgm:prSet/>
      <dgm:spPr/>
      <dgm:t>
        <a:bodyPr/>
        <a:lstStyle/>
        <a:p>
          <a:endParaRPr lang="tr-TR"/>
        </a:p>
      </dgm:t>
    </dgm:pt>
    <dgm:pt modelId="{1582A833-6CF5-5A47-8615-2C857A85B51E}">
      <dgm:prSet/>
      <dgm:spPr/>
      <dgm:t>
        <a:bodyPr/>
        <a:lstStyle/>
        <a:p>
          <a:r>
            <a:rPr lang="tr-TR" dirty="0"/>
            <a:t>Ayırt etmeyi öğrenme</a:t>
          </a:r>
        </a:p>
      </dgm:t>
    </dgm:pt>
    <dgm:pt modelId="{C620BB2A-5A3C-0543-A7F0-1E07ADC3AC13}" type="parTrans" cxnId="{83C7760C-E808-F542-8018-C8EDD4B9D8A1}">
      <dgm:prSet/>
      <dgm:spPr/>
      <dgm:t>
        <a:bodyPr/>
        <a:lstStyle/>
        <a:p>
          <a:endParaRPr lang="tr-TR"/>
        </a:p>
      </dgm:t>
    </dgm:pt>
    <dgm:pt modelId="{C02EFDE0-F3A3-054E-838B-288E11B5A198}" type="sibTrans" cxnId="{83C7760C-E808-F542-8018-C8EDD4B9D8A1}">
      <dgm:prSet/>
      <dgm:spPr/>
      <dgm:t>
        <a:bodyPr/>
        <a:lstStyle/>
        <a:p>
          <a:endParaRPr lang="tr-TR"/>
        </a:p>
      </dgm:t>
    </dgm:pt>
    <dgm:pt modelId="{A08D68E6-CFEB-5A43-A42D-5E76D909B762}">
      <dgm:prSet/>
      <dgm:spPr/>
      <dgm:t>
        <a:bodyPr/>
        <a:lstStyle/>
        <a:p>
          <a:r>
            <a:rPr lang="tr-TR"/>
            <a:t>Kavram öğrenme</a:t>
          </a:r>
        </a:p>
      </dgm:t>
    </dgm:pt>
    <dgm:pt modelId="{A4B2B325-8370-084C-8A79-DC4FBD4F7BA5}" type="parTrans" cxnId="{851229F5-0F07-7444-AA53-95E92148507B}">
      <dgm:prSet/>
      <dgm:spPr/>
      <dgm:t>
        <a:bodyPr/>
        <a:lstStyle/>
        <a:p>
          <a:endParaRPr lang="tr-TR"/>
        </a:p>
      </dgm:t>
    </dgm:pt>
    <dgm:pt modelId="{6B63B84A-B398-3846-8BB6-3754BD3D165B}" type="sibTrans" cxnId="{851229F5-0F07-7444-AA53-95E92148507B}">
      <dgm:prSet/>
      <dgm:spPr/>
      <dgm:t>
        <a:bodyPr/>
        <a:lstStyle/>
        <a:p>
          <a:endParaRPr lang="tr-TR"/>
        </a:p>
      </dgm:t>
    </dgm:pt>
    <dgm:pt modelId="{83ED710C-5CED-0D4A-A3D3-54EECBE5AF4B}">
      <dgm:prSet/>
      <dgm:spPr/>
      <dgm:t>
        <a:bodyPr/>
        <a:lstStyle/>
        <a:p>
          <a:r>
            <a:rPr lang="tr-TR"/>
            <a:t>İlke öğrenme</a:t>
          </a:r>
        </a:p>
      </dgm:t>
    </dgm:pt>
    <dgm:pt modelId="{F43387E2-A868-A544-98FD-979D12EF7B1C}" type="parTrans" cxnId="{7784E472-13C2-EF4E-8A04-0B72DA4DE891}">
      <dgm:prSet/>
      <dgm:spPr/>
      <dgm:t>
        <a:bodyPr/>
        <a:lstStyle/>
        <a:p>
          <a:endParaRPr lang="tr-TR"/>
        </a:p>
      </dgm:t>
    </dgm:pt>
    <dgm:pt modelId="{5C438DD1-E579-1B4E-ABC9-BD0D9FFA211C}" type="sibTrans" cxnId="{7784E472-13C2-EF4E-8A04-0B72DA4DE891}">
      <dgm:prSet/>
      <dgm:spPr/>
      <dgm:t>
        <a:bodyPr/>
        <a:lstStyle/>
        <a:p>
          <a:endParaRPr lang="tr-TR"/>
        </a:p>
      </dgm:t>
    </dgm:pt>
    <dgm:pt modelId="{47C7BBF1-03E4-D04D-AAA8-3EB83C99404B}">
      <dgm:prSet/>
      <dgm:spPr/>
      <dgm:t>
        <a:bodyPr/>
        <a:lstStyle/>
        <a:p>
          <a:r>
            <a:rPr lang="tr-TR"/>
            <a:t>Problem çözmeyi öğrenme</a:t>
          </a:r>
        </a:p>
      </dgm:t>
    </dgm:pt>
    <dgm:pt modelId="{559BFFE0-BA4A-6946-A8F2-D8B81055E3E4}" type="parTrans" cxnId="{8D2A7E58-9101-C84E-B999-D99CDA5EF563}">
      <dgm:prSet/>
      <dgm:spPr/>
      <dgm:t>
        <a:bodyPr/>
        <a:lstStyle/>
        <a:p>
          <a:endParaRPr lang="tr-TR"/>
        </a:p>
      </dgm:t>
    </dgm:pt>
    <dgm:pt modelId="{59B04544-EC87-BF47-B5C6-7175C20A0BCC}" type="sibTrans" cxnId="{8D2A7E58-9101-C84E-B999-D99CDA5EF563}">
      <dgm:prSet/>
      <dgm:spPr/>
      <dgm:t>
        <a:bodyPr/>
        <a:lstStyle/>
        <a:p>
          <a:endParaRPr lang="tr-TR"/>
        </a:p>
      </dgm:t>
    </dgm:pt>
    <dgm:pt modelId="{D6E055FB-AACE-BF45-AA73-288CC13C7BE0}" type="pres">
      <dgm:prSet presAssocID="{D960AE04-9B13-FD42-A5B0-BD9A48984301}" presName="diagram" presStyleCnt="0">
        <dgm:presLayoutVars>
          <dgm:dir/>
          <dgm:resizeHandles val="exact"/>
        </dgm:presLayoutVars>
      </dgm:prSet>
      <dgm:spPr/>
    </dgm:pt>
    <dgm:pt modelId="{6A07DFE0-D423-9F47-85BC-980C510F5757}" type="pres">
      <dgm:prSet presAssocID="{72B31154-A364-B540-8D2C-1EF0CF88660E}" presName="node" presStyleLbl="node1" presStyleIdx="0" presStyleCnt="8">
        <dgm:presLayoutVars>
          <dgm:bulletEnabled val="1"/>
        </dgm:presLayoutVars>
      </dgm:prSet>
      <dgm:spPr/>
    </dgm:pt>
    <dgm:pt modelId="{DAD0E72E-DB4D-DE40-B923-31EBD57C4B07}" type="pres">
      <dgm:prSet presAssocID="{F70FEF81-786F-184C-AC11-2B4414CEC3F4}" presName="sibTrans" presStyleCnt="0"/>
      <dgm:spPr/>
    </dgm:pt>
    <dgm:pt modelId="{2D8B7119-19D3-6041-80FB-8F41C2098BDD}" type="pres">
      <dgm:prSet presAssocID="{EE7EC71C-5E94-D348-B1EC-95FC3DF7C6E1}" presName="node" presStyleLbl="node1" presStyleIdx="1" presStyleCnt="8">
        <dgm:presLayoutVars>
          <dgm:bulletEnabled val="1"/>
        </dgm:presLayoutVars>
      </dgm:prSet>
      <dgm:spPr/>
    </dgm:pt>
    <dgm:pt modelId="{5F110898-96FE-4B42-A08D-60F9588727C5}" type="pres">
      <dgm:prSet presAssocID="{67F25703-6928-4343-9691-96E4580BE3C1}" presName="sibTrans" presStyleCnt="0"/>
      <dgm:spPr/>
    </dgm:pt>
    <dgm:pt modelId="{D23A452B-5358-5747-A582-850100746D9A}" type="pres">
      <dgm:prSet presAssocID="{D72CCD86-C6AA-AD46-BBB9-15FEADCB4336}" presName="node" presStyleLbl="node1" presStyleIdx="2" presStyleCnt="8">
        <dgm:presLayoutVars>
          <dgm:bulletEnabled val="1"/>
        </dgm:presLayoutVars>
      </dgm:prSet>
      <dgm:spPr/>
    </dgm:pt>
    <dgm:pt modelId="{850BA5C4-ADD3-0F49-812F-18C1498F9625}" type="pres">
      <dgm:prSet presAssocID="{833752BD-213B-9B42-98AB-868C4D28122D}" presName="sibTrans" presStyleCnt="0"/>
      <dgm:spPr/>
    </dgm:pt>
    <dgm:pt modelId="{12D16414-5DCA-954A-852E-7B8EA5D86E0A}" type="pres">
      <dgm:prSet presAssocID="{6EBE4556-3696-E14C-A1EA-E5672A1567D3}" presName="node" presStyleLbl="node1" presStyleIdx="3" presStyleCnt="8">
        <dgm:presLayoutVars>
          <dgm:bulletEnabled val="1"/>
        </dgm:presLayoutVars>
      </dgm:prSet>
      <dgm:spPr/>
    </dgm:pt>
    <dgm:pt modelId="{64F764EB-9A92-6A48-8E34-37A779D77F91}" type="pres">
      <dgm:prSet presAssocID="{1502D435-D592-4D46-A2EA-16733D98A37B}" presName="sibTrans" presStyleCnt="0"/>
      <dgm:spPr/>
    </dgm:pt>
    <dgm:pt modelId="{8C968A8E-E4EF-0F41-B7FF-0654A131909C}" type="pres">
      <dgm:prSet presAssocID="{1582A833-6CF5-5A47-8615-2C857A85B51E}" presName="node" presStyleLbl="node1" presStyleIdx="4" presStyleCnt="8">
        <dgm:presLayoutVars>
          <dgm:bulletEnabled val="1"/>
        </dgm:presLayoutVars>
      </dgm:prSet>
      <dgm:spPr/>
    </dgm:pt>
    <dgm:pt modelId="{1E4CCFD2-190B-2E48-BF53-F523EB04A2F9}" type="pres">
      <dgm:prSet presAssocID="{C02EFDE0-F3A3-054E-838B-288E11B5A198}" presName="sibTrans" presStyleCnt="0"/>
      <dgm:spPr/>
    </dgm:pt>
    <dgm:pt modelId="{7FC497DA-B57C-2244-BEBC-10ED3BF1534A}" type="pres">
      <dgm:prSet presAssocID="{A08D68E6-CFEB-5A43-A42D-5E76D909B762}" presName="node" presStyleLbl="node1" presStyleIdx="5" presStyleCnt="8">
        <dgm:presLayoutVars>
          <dgm:bulletEnabled val="1"/>
        </dgm:presLayoutVars>
      </dgm:prSet>
      <dgm:spPr/>
    </dgm:pt>
    <dgm:pt modelId="{C3064502-67B4-0B4C-9C09-FD18E19EC40B}" type="pres">
      <dgm:prSet presAssocID="{6B63B84A-B398-3846-8BB6-3754BD3D165B}" presName="sibTrans" presStyleCnt="0"/>
      <dgm:spPr/>
    </dgm:pt>
    <dgm:pt modelId="{C7A0BDFE-EBAB-D843-9126-AEC91EBFB1E7}" type="pres">
      <dgm:prSet presAssocID="{83ED710C-5CED-0D4A-A3D3-54EECBE5AF4B}" presName="node" presStyleLbl="node1" presStyleIdx="6" presStyleCnt="8">
        <dgm:presLayoutVars>
          <dgm:bulletEnabled val="1"/>
        </dgm:presLayoutVars>
      </dgm:prSet>
      <dgm:spPr/>
    </dgm:pt>
    <dgm:pt modelId="{0531D681-3537-5C4D-AD35-B30DC8169ABA}" type="pres">
      <dgm:prSet presAssocID="{5C438DD1-E579-1B4E-ABC9-BD0D9FFA211C}" presName="sibTrans" presStyleCnt="0"/>
      <dgm:spPr/>
    </dgm:pt>
    <dgm:pt modelId="{E7F19638-5499-7C4C-87F9-723A747A1C16}" type="pres">
      <dgm:prSet presAssocID="{47C7BBF1-03E4-D04D-AAA8-3EB83C99404B}" presName="node" presStyleLbl="node1" presStyleIdx="7" presStyleCnt="8">
        <dgm:presLayoutVars>
          <dgm:bulletEnabled val="1"/>
        </dgm:presLayoutVars>
      </dgm:prSet>
      <dgm:spPr/>
    </dgm:pt>
  </dgm:ptLst>
  <dgm:cxnLst>
    <dgm:cxn modelId="{83C7760C-E808-F542-8018-C8EDD4B9D8A1}" srcId="{D960AE04-9B13-FD42-A5B0-BD9A48984301}" destId="{1582A833-6CF5-5A47-8615-2C857A85B51E}" srcOrd="4" destOrd="0" parTransId="{C620BB2A-5A3C-0543-A7F0-1E07ADC3AC13}" sibTransId="{C02EFDE0-F3A3-054E-838B-288E11B5A198}"/>
    <dgm:cxn modelId="{1AE7E80C-0C31-D242-A053-6C4862266801}" type="presOf" srcId="{D960AE04-9B13-FD42-A5B0-BD9A48984301}" destId="{D6E055FB-AACE-BF45-AA73-288CC13C7BE0}" srcOrd="0" destOrd="0" presId="urn:microsoft.com/office/officeart/2005/8/layout/default"/>
    <dgm:cxn modelId="{B33FC011-2BFD-F64C-B435-B07F8F4A0DD1}" type="presOf" srcId="{1582A833-6CF5-5A47-8615-2C857A85B51E}" destId="{8C968A8E-E4EF-0F41-B7FF-0654A131909C}" srcOrd="0" destOrd="0" presId="urn:microsoft.com/office/officeart/2005/8/layout/default"/>
    <dgm:cxn modelId="{C4EC7315-9FB4-234C-A3F7-E022B8E19996}" type="presOf" srcId="{47C7BBF1-03E4-D04D-AAA8-3EB83C99404B}" destId="{E7F19638-5499-7C4C-87F9-723A747A1C16}" srcOrd="0" destOrd="0" presId="urn:microsoft.com/office/officeart/2005/8/layout/default"/>
    <dgm:cxn modelId="{36B78317-B87E-4541-891B-3B67C740E4DF}" type="presOf" srcId="{EE7EC71C-5E94-D348-B1EC-95FC3DF7C6E1}" destId="{2D8B7119-19D3-6041-80FB-8F41C2098BDD}" srcOrd="0" destOrd="0" presId="urn:microsoft.com/office/officeart/2005/8/layout/default"/>
    <dgm:cxn modelId="{24ED2820-C6AC-4543-87BC-C62994DF85E1}" srcId="{D960AE04-9B13-FD42-A5B0-BD9A48984301}" destId="{6EBE4556-3696-E14C-A1EA-E5672A1567D3}" srcOrd="3" destOrd="0" parTransId="{C56860F1-979D-F647-8A8F-E2087BBE514C}" sibTransId="{1502D435-D592-4D46-A2EA-16733D98A37B}"/>
    <dgm:cxn modelId="{7209CB25-EBD3-7747-BE37-0B57AB285B11}" type="presOf" srcId="{D72CCD86-C6AA-AD46-BBB9-15FEADCB4336}" destId="{D23A452B-5358-5747-A582-850100746D9A}" srcOrd="0" destOrd="0" presId="urn:microsoft.com/office/officeart/2005/8/layout/default"/>
    <dgm:cxn modelId="{A106932C-1423-D14C-BC53-0F5040F36B32}" srcId="{D960AE04-9B13-FD42-A5B0-BD9A48984301}" destId="{EE7EC71C-5E94-D348-B1EC-95FC3DF7C6E1}" srcOrd="1" destOrd="0" parTransId="{D8A12D46-A5F8-024E-993A-AFBD6CC6BBF5}" sibTransId="{67F25703-6928-4343-9691-96E4580BE3C1}"/>
    <dgm:cxn modelId="{8D2A7E58-9101-C84E-B999-D99CDA5EF563}" srcId="{D960AE04-9B13-FD42-A5B0-BD9A48984301}" destId="{47C7BBF1-03E4-D04D-AAA8-3EB83C99404B}" srcOrd="7" destOrd="0" parTransId="{559BFFE0-BA4A-6946-A8F2-D8B81055E3E4}" sibTransId="{59B04544-EC87-BF47-B5C6-7175C20A0BCC}"/>
    <dgm:cxn modelId="{911DF464-0055-1C4E-B18A-71B6CE76479B}" srcId="{D960AE04-9B13-FD42-A5B0-BD9A48984301}" destId="{72B31154-A364-B540-8D2C-1EF0CF88660E}" srcOrd="0" destOrd="0" parTransId="{10065144-4EAC-1149-9DFC-CDD301D762F8}" sibTransId="{F70FEF81-786F-184C-AC11-2B4414CEC3F4}"/>
    <dgm:cxn modelId="{F1833A6A-1B33-7345-A97B-F402ED9F4271}" type="presOf" srcId="{6EBE4556-3696-E14C-A1EA-E5672A1567D3}" destId="{12D16414-5DCA-954A-852E-7B8EA5D86E0A}" srcOrd="0" destOrd="0" presId="urn:microsoft.com/office/officeart/2005/8/layout/default"/>
    <dgm:cxn modelId="{7784E472-13C2-EF4E-8A04-0B72DA4DE891}" srcId="{D960AE04-9B13-FD42-A5B0-BD9A48984301}" destId="{83ED710C-5CED-0D4A-A3D3-54EECBE5AF4B}" srcOrd="6" destOrd="0" parTransId="{F43387E2-A868-A544-98FD-979D12EF7B1C}" sibTransId="{5C438DD1-E579-1B4E-ABC9-BD0D9FFA211C}"/>
    <dgm:cxn modelId="{E692577D-EBB6-7546-996B-98DCCB939AE4}" type="presOf" srcId="{A08D68E6-CFEB-5A43-A42D-5E76D909B762}" destId="{7FC497DA-B57C-2244-BEBC-10ED3BF1534A}" srcOrd="0" destOrd="0" presId="urn:microsoft.com/office/officeart/2005/8/layout/default"/>
    <dgm:cxn modelId="{98E40C93-D485-B14A-B7F3-1FD884FD9F79}" srcId="{D960AE04-9B13-FD42-A5B0-BD9A48984301}" destId="{D72CCD86-C6AA-AD46-BBB9-15FEADCB4336}" srcOrd="2" destOrd="0" parTransId="{72905EEE-2104-F34C-B21F-E8DAAC6FD7DC}" sibTransId="{833752BD-213B-9B42-98AB-868C4D28122D}"/>
    <dgm:cxn modelId="{F150B4BB-5CD4-2E41-A214-ECCC05F9FEFA}" type="presOf" srcId="{72B31154-A364-B540-8D2C-1EF0CF88660E}" destId="{6A07DFE0-D423-9F47-85BC-980C510F5757}" srcOrd="0" destOrd="0" presId="urn:microsoft.com/office/officeart/2005/8/layout/default"/>
    <dgm:cxn modelId="{9228E1C7-FB5C-7C44-BA2E-3E18CD5DC4DC}" type="presOf" srcId="{83ED710C-5CED-0D4A-A3D3-54EECBE5AF4B}" destId="{C7A0BDFE-EBAB-D843-9126-AEC91EBFB1E7}" srcOrd="0" destOrd="0" presId="urn:microsoft.com/office/officeart/2005/8/layout/default"/>
    <dgm:cxn modelId="{851229F5-0F07-7444-AA53-95E92148507B}" srcId="{D960AE04-9B13-FD42-A5B0-BD9A48984301}" destId="{A08D68E6-CFEB-5A43-A42D-5E76D909B762}" srcOrd="5" destOrd="0" parTransId="{A4B2B325-8370-084C-8A79-DC4FBD4F7BA5}" sibTransId="{6B63B84A-B398-3846-8BB6-3754BD3D165B}"/>
    <dgm:cxn modelId="{5BBF126E-82A3-8042-A9EE-6EAAD81CF145}" type="presParOf" srcId="{D6E055FB-AACE-BF45-AA73-288CC13C7BE0}" destId="{6A07DFE0-D423-9F47-85BC-980C510F5757}" srcOrd="0" destOrd="0" presId="urn:microsoft.com/office/officeart/2005/8/layout/default"/>
    <dgm:cxn modelId="{2A1DAE9E-F188-BC4D-806C-D466A6639345}" type="presParOf" srcId="{D6E055FB-AACE-BF45-AA73-288CC13C7BE0}" destId="{DAD0E72E-DB4D-DE40-B923-31EBD57C4B07}" srcOrd="1" destOrd="0" presId="urn:microsoft.com/office/officeart/2005/8/layout/default"/>
    <dgm:cxn modelId="{03CED498-4D8F-9B42-90A1-2BCE02798879}" type="presParOf" srcId="{D6E055FB-AACE-BF45-AA73-288CC13C7BE0}" destId="{2D8B7119-19D3-6041-80FB-8F41C2098BDD}" srcOrd="2" destOrd="0" presId="urn:microsoft.com/office/officeart/2005/8/layout/default"/>
    <dgm:cxn modelId="{1C756063-370B-E243-8BB9-38781072B42F}" type="presParOf" srcId="{D6E055FB-AACE-BF45-AA73-288CC13C7BE0}" destId="{5F110898-96FE-4B42-A08D-60F9588727C5}" srcOrd="3" destOrd="0" presId="urn:microsoft.com/office/officeart/2005/8/layout/default"/>
    <dgm:cxn modelId="{D01C79C0-D945-7843-89B1-0019768898BE}" type="presParOf" srcId="{D6E055FB-AACE-BF45-AA73-288CC13C7BE0}" destId="{D23A452B-5358-5747-A582-850100746D9A}" srcOrd="4" destOrd="0" presId="urn:microsoft.com/office/officeart/2005/8/layout/default"/>
    <dgm:cxn modelId="{8CEF1975-C439-D54D-8BDF-E644548485CD}" type="presParOf" srcId="{D6E055FB-AACE-BF45-AA73-288CC13C7BE0}" destId="{850BA5C4-ADD3-0F49-812F-18C1498F9625}" srcOrd="5" destOrd="0" presId="urn:microsoft.com/office/officeart/2005/8/layout/default"/>
    <dgm:cxn modelId="{20A1A4FD-92D8-3748-93A4-36BBD25B7468}" type="presParOf" srcId="{D6E055FB-AACE-BF45-AA73-288CC13C7BE0}" destId="{12D16414-5DCA-954A-852E-7B8EA5D86E0A}" srcOrd="6" destOrd="0" presId="urn:microsoft.com/office/officeart/2005/8/layout/default"/>
    <dgm:cxn modelId="{AF18D48C-7314-E24E-990B-D0D0C41A4E07}" type="presParOf" srcId="{D6E055FB-AACE-BF45-AA73-288CC13C7BE0}" destId="{64F764EB-9A92-6A48-8E34-37A779D77F91}" srcOrd="7" destOrd="0" presId="urn:microsoft.com/office/officeart/2005/8/layout/default"/>
    <dgm:cxn modelId="{88370136-50A9-E94E-9C3C-5ADB0E893904}" type="presParOf" srcId="{D6E055FB-AACE-BF45-AA73-288CC13C7BE0}" destId="{8C968A8E-E4EF-0F41-B7FF-0654A131909C}" srcOrd="8" destOrd="0" presId="urn:microsoft.com/office/officeart/2005/8/layout/default"/>
    <dgm:cxn modelId="{C370E30B-B640-2A45-A38E-DB68BA341E14}" type="presParOf" srcId="{D6E055FB-AACE-BF45-AA73-288CC13C7BE0}" destId="{1E4CCFD2-190B-2E48-BF53-F523EB04A2F9}" srcOrd="9" destOrd="0" presId="urn:microsoft.com/office/officeart/2005/8/layout/default"/>
    <dgm:cxn modelId="{B4222D61-FFED-A746-AF32-DE1041004FB6}" type="presParOf" srcId="{D6E055FB-AACE-BF45-AA73-288CC13C7BE0}" destId="{7FC497DA-B57C-2244-BEBC-10ED3BF1534A}" srcOrd="10" destOrd="0" presId="urn:microsoft.com/office/officeart/2005/8/layout/default"/>
    <dgm:cxn modelId="{F460C14B-E360-F942-9ECC-B8AD49AF3FF5}" type="presParOf" srcId="{D6E055FB-AACE-BF45-AA73-288CC13C7BE0}" destId="{C3064502-67B4-0B4C-9C09-FD18E19EC40B}" srcOrd="11" destOrd="0" presId="urn:microsoft.com/office/officeart/2005/8/layout/default"/>
    <dgm:cxn modelId="{BDE09BF0-04CE-D24C-9465-2B0ACB11BECC}" type="presParOf" srcId="{D6E055FB-AACE-BF45-AA73-288CC13C7BE0}" destId="{C7A0BDFE-EBAB-D843-9126-AEC91EBFB1E7}" srcOrd="12" destOrd="0" presId="urn:microsoft.com/office/officeart/2005/8/layout/default"/>
    <dgm:cxn modelId="{93578778-E7C4-6940-904C-C23E9EE0681E}" type="presParOf" srcId="{D6E055FB-AACE-BF45-AA73-288CC13C7BE0}" destId="{0531D681-3537-5C4D-AD35-B30DC8169ABA}" srcOrd="13" destOrd="0" presId="urn:microsoft.com/office/officeart/2005/8/layout/default"/>
    <dgm:cxn modelId="{C72EF624-0E7F-894D-84EF-FF18C7D846A9}" type="presParOf" srcId="{D6E055FB-AACE-BF45-AA73-288CC13C7BE0}" destId="{E7F19638-5499-7C4C-87F9-723A747A1C16}" srcOrd="14" destOrd="0" presId="urn:microsoft.com/office/officeart/2005/8/layout/defaul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26269F29-8F40-C042-8AB4-83C8A7377D09}" type="doc">
      <dgm:prSet loTypeId="urn:microsoft.com/office/officeart/2005/8/layout/vList2" loCatId="list" qsTypeId="urn:microsoft.com/office/officeart/2005/8/quickstyle/simple1" qsCatId="simple" csTypeId="urn:microsoft.com/office/officeart/2005/8/colors/accent2_2" csCatId="accent2" phldr="1"/>
      <dgm:spPr/>
      <dgm:t>
        <a:bodyPr/>
        <a:lstStyle/>
        <a:p>
          <a:endParaRPr lang="tr-TR"/>
        </a:p>
      </dgm:t>
    </dgm:pt>
    <dgm:pt modelId="{449CBF87-FBA1-8D46-B793-DA345595E64A}">
      <dgm:prSet/>
      <dgm:spPr/>
      <dgm:t>
        <a:bodyPr/>
        <a:lstStyle/>
        <a:p>
          <a:r>
            <a:rPr lang="tr-TR" baseline="0"/>
            <a:t>Kolb öğrenmeyi bireylerin sosyal ve fiziki çevreye uyumu şeklinde tanımlamıştır. </a:t>
          </a:r>
          <a:endParaRPr lang="tr-TR"/>
        </a:p>
      </dgm:t>
    </dgm:pt>
    <dgm:pt modelId="{B7548D2E-1151-D64C-8F2C-18BC1021DBD1}" type="parTrans" cxnId="{364B8B60-7DD1-0A4A-95B8-3A977762145C}">
      <dgm:prSet/>
      <dgm:spPr/>
      <dgm:t>
        <a:bodyPr/>
        <a:lstStyle/>
        <a:p>
          <a:endParaRPr lang="tr-TR"/>
        </a:p>
      </dgm:t>
    </dgm:pt>
    <dgm:pt modelId="{D9DE226F-856D-BE4F-A7FF-FAF9E6283D6E}" type="sibTrans" cxnId="{364B8B60-7DD1-0A4A-95B8-3A977762145C}">
      <dgm:prSet/>
      <dgm:spPr/>
      <dgm:t>
        <a:bodyPr/>
        <a:lstStyle/>
        <a:p>
          <a:endParaRPr lang="tr-TR"/>
        </a:p>
      </dgm:t>
    </dgm:pt>
    <dgm:pt modelId="{07990503-828B-C844-BA0E-E37E10DE2A36}">
      <dgm:prSet/>
      <dgm:spPr/>
      <dgm:t>
        <a:bodyPr/>
        <a:lstStyle/>
        <a:p>
          <a:r>
            <a:rPr lang="tr-TR" baseline="0"/>
            <a:t>Kolb’a göre bireyler kendi yaşantılarından, deneyimlerinden öğrenirler ve bu öğrenmenin sonuçları güvenli bir şekilde değerlendirilebilir. Kolb’a göre yeni bilgi, beceriler veya tutumlar yaşantısal öğrenmenin dört biçimi içinde yer almasıyla gerçekleştirilebilir. Öğrencilerin etkin olabilmeleri için dört farklı yeteneğe ihtiyaçları vardır:</a:t>
          </a:r>
          <a:endParaRPr lang="tr-TR"/>
        </a:p>
      </dgm:t>
    </dgm:pt>
    <dgm:pt modelId="{913173C4-FEF8-1842-86C1-83612F7CB76C}" type="parTrans" cxnId="{949E91B0-F715-5446-949A-51554904BC96}">
      <dgm:prSet/>
      <dgm:spPr/>
      <dgm:t>
        <a:bodyPr/>
        <a:lstStyle/>
        <a:p>
          <a:endParaRPr lang="tr-TR"/>
        </a:p>
      </dgm:t>
    </dgm:pt>
    <dgm:pt modelId="{FEC4B8AD-02F0-C54D-AAE0-0DFCFA8ADA30}" type="sibTrans" cxnId="{949E91B0-F715-5446-949A-51554904BC96}">
      <dgm:prSet/>
      <dgm:spPr/>
      <dgm:t>
        <a:bodyPr/>
        <a:lstStyle/>
        <a:p>
          <a:endParaRPr lang="tr-TR"/>
        </a:p>
      </dgm:t>
    </dgm:pt>
    <dgm:pt modelId="{61624DC1-34C9-234E-9C8C-00E936416BFC}">
      <dgm:prSet/>
      <dgm:spPr/>
      <dgm:t>
        <a:bodyPr/>
        <a:lstStyle/>
        <a:p>
          <a:r>
            <a:rPr lang="tr-TR" baseline="0"/>
            <a:t>Somut yaşantı yeteneği</a:t>
          </a:r>
          <a:endParaRPr lang="tr-TR"/>
        </a:p>
      </dgm:t>
    </dgm:pt>
    <dgm:pt modelId="{2B03BD8E-1E30-E84E-9372-93C84A84E094}" type="parTrans" cxnId="{C289CE17-4AF8-F542-9DE1-BF264F5D5CFD}">
      <dgm:prSet/>
      <dgm:spPr/>
      <dgm:t>
        <a:bodyPr/>
        <a:lstStyle/>
        <a:p>
          <a:endParaRPr lang="tr-TR"/>
        </a:p>
      </dgm:t>
    </dgm:pt>
    <dgm:pt modelId="{BA7A2524-F075-7741-9375-16DE66027F6B}" type="sibTrans" cxnId="{C289CE17-4AF8-F542-9DE1-BF264F5D5CFD}">
      <dgm:prSet/>
      <dgm:spPr/>
      <dgm:t>
        <a:bodyPr/>
        <a:lstStyle/>
        <a:p>
          <a:endParaRPr lang="tr-TR"/>
        </a:p>
      </dgm:t>
    </dgm:pt>
    <dgm:pt modelId="{103D361C-6E3D-8C4F-945A-DD45FAA76150}">
      <dgm:prSet/>
      <dgm:spPr/>
      <dgm:t>
        <a:bodyPr/>
        <a:lstStyle/>
        <a:p>
          <a:r>
            <a:rPr lang="tr-TR" baseline="0"/>
            <a:t>Yansıtıcı düşünme yeteneği</a:t>
          </a:r>
          <a:endParaRPr lang="tr-TR"/>
        </a:p>
      </dgm:t>
    </dgm:pt>
    <dgm:pt modelId="{24A536AB-525F-1343-B81A-D97A624FE73A}" type="parTrans" cxnId="{870F0E98-6352-2340-A45D-A21C4B7C0EE5}">
      <dgm:prSet/>
      <dgm:spPr/>
      <dgm:t>
        <a:bodyPr/>
        <a:lstStyle/>
        <a:p>
          <a:endParaRPr lang="tr-TR"/>
        </a:p>
      </dgm:t>
    </dgm:pt>
    <dgm:pt modelId="{6A079782-3780-E54B-AA78-30F431DD69D2}" type="sibTrans" cxnId="{870F0E98-6352-2340-A45D-A21C4B7C0EE5}">
      <dgm:prSet/>
      <dgm:spPr/>
      <dgm:t>
        <a:bodyPr/>
        <a:lstStyle/>
        <a:p>
          <a:endParaRPr lang="tr-TR"/>
        </a:p>
      </dgm:t>
    </dgm:pt>
    <dgm:pt modelId="{0DA653E8-3EE0-8F40-B38E-1C5B3C6C9E55}">
      <dgm:prSet/>
      <dgm:spPr/>
      <dgm:t>
        <a:bodyPr/>
        <a:lstStyle/>
        <a:p>
          <a:r>
            <a:rPr lang="tr-TR" baseline="0"/>
            <a:t>Soyut kavramsallaştırma Yeteneği</a:t>
          </a:r>
          <a:endParaRPr lang="tr-TR"/>
        </a:p>
      </dgm:t>
    </dgm:pt>
    <dgm:pt modelId="{D6CECE65-CABE-184C-915E-CA7F4D90C060}" type="parTrans" cxnId="{20072A2E-9D8D-A148-AE1B-8D7CF8659B31}">
      <dgm:prSet/>
      <dgm:spPr/>
      <dgm:t>
        <a:bodyPr/>
        <a:lstStyle/>
        <a:p>
          <a:endParaRPr lang="tr-TR"/>
        </a:p>
      </dgm:t>
    </dgm:pt>
    <dgm:pt modelId="{896CD76E-ABDA-D84F-9082-EF2B5637E78B}" type="sibTrans" cxnId="{20072A2E-9D8D-A148-AE1B-8D7CF8659B31}">
      <dgm:prSet/>
      <dgm:spPr/>
      <dgm:t>
        <a:bodyPr/>
        <a:lstStyle/>
        <a:p>
          <a:endParaRPr lang="tr-TR"/>
        </a:p>
      </dgm:t>
    </dgm:pt>
    <dgm:pt modelId="{E6E684DA-7793-C442-97DE-89E24BB8E8DC}">
      <dgm:prSet/>
      <dgm:spPr/>
      <dgm:t>
        <a:bodyPr/>
        <a:lstStyle/>
        <a:p>
          <a:r>
            <a:rPr lang="tr-TR" baseline="0"/>
            <a:t>Aktif yaşantı yeteneği</a:t>
          </a:r>
          <a:endParaRPr lang="tr-TR"/>
        </a:p>
      </dgm:t>
    </dgm:pt>
    <dgm:pt modelId="{E4F0B525-BAFE-2340-8C7D-1712C0D40992}" type="parTrans" cxnId="{A0E6064A-7697-9046-BF75-C1E65D769C6B}">
      <dgm:prSet/>
      <dgm:spPr/>
      <dgm:t>
        <a:bodyPr/>
        <a:lstStyle/>
        <a:p>
          <a:endParaRPr lang="tr-TR"/>
        </a:p>
      </dgm:t>
    </dgm:pt>
    <dgm:pt modelId="{EF26C0AE-AA36-8C45-A298-AEB91A761730}" type="sibTrans" cxnId="{A0E6064A-7697-9046-BF75-C1E65D769C6B}">
      <dgm:prSet/>
      <dgm:spPr/>
      <dgm:t>
        <a:bodyPr/>
        <a:lstStyle/>
        <a:p>
          <a:endParaRPr lang="tr-TR"/>
        </a:p>
      </dgm:t>
    </dgm:pt>
    <dgm:pt modelId="{B9326E7F-1669-3A42-9DF8-E17184B2DF9C}" type="pres">
      <dgm:prSet presAssocID="{26269F29-8F40-C042-8AB4-83C8A7377D09}" presName="linear" presStyleCnt="0">
        <dgm:presLayoutVars>
          <dgm:animLvl val="lvl"/>
          <dgm:resizeHandles val="exact"/>
        </dgm:presLayoutVars>
      </dgm:prSet>
      <dgm:spPr/>
    </dgm:pt>
    <dgm:pt modelId="{526A21BE-ED93-7F46-8350-0E6CE233D8A0}" type="pres">
      <dgm:prSet presAssocID="{449CBF87-FBA1-8D46-B793-DA345595E64A}" presName="parentText" presStyleLbl="node1" presStyleIdx="0" presStyleCnt="2" custScaleY="50970">
        <dgm:presLayoutVars>
          <dgm:chMax val="0"/>
          <dgm:bulletEnabled val="1"/>
        </dgm:presLayoutVars>
      </dgm:prSet>
      <dgm:spPr/>
    </dgm:pt>
    <dgm:pt modelId="{52802EEC-C0D1-794F-9A69-D06B98680436}" type="pres">
      <dgm:prSet presAssocID="{D9DE226F-856D-BE4F-A7FF-FAF9E6283D6E}" presName="spacer" presStyleCnt="0"/>
      <dgm:spPr/>
    </dgm:pt>
    <dgm:pt modelId="{A426D843-0B68-214F-B74D-7E9BD866B69C}" type="pres">
      <dgm:prSet presAssocID="{07990503-828B-C844-BA0E-E37E10DE2A36}" presName="parentText" presStyleLbl="node1" presStyleIdx="1" presStyleCnt="2">
        <dgm:presLayoutVars>
          <dgm:chMax val="0"/>
          <dgm:bulletEnabled val="1"/>
        </dgm:presLayoutVars>
      </dgm:prSet>
      <dgm:spPr/>
    </dgm:pt>
    <dgm:pt modelId="{53D19380-DBBD-4342-A526-4C73BABF4B5D}" type="pres">
      <dgm:prSet presAssocID="{07990503-828B-C844-BA0E-E37E10DE2A36}" presName="childText" presStyleLbl="revTx" presStyleIdx="0" presStyleCnt="1">
        <dgm:presLayoutVars>
          <dgm:bulletEnabled val="1"/>
        </dgm:presLayoutVars>
      </dgm:prSet>
      <dgm:spPr/>
    </dgm:pt>
  </dgm:ptLst>
  <dgm:cxnLst>
    <dgm:cxn modelId="{C289CE17-4AF8-F542-9DE1-BF264F5D5CFD}" srcId="{07990503-828B-C844-BA0E-E37E10DE2A36}" destId="{61624DC1-34C9-234E-9C8C-00E936416BFC}" srcOrd="0" destOrd="0" parTransId="{2B03BD8E-1E30-E84E-9372-93C84A84E094}" sibTransId="{BA7A2524-F075-7741-9375-16DE66027F6B}"/>
    <dgm:cxn modelId="{6F285E1B-F6DE-9145-B555-63D3C8B58071}" type="presOf" srcId="{449CBF87-FBA1-8D46-B793-DA345595E64A}" destId="{526A21BE-ED93-7F46-8350-0E6CE233D8A0}" srcOrd="0" destOrd="0" presId="urn:microsoft.com/office/officeart/2005/8/layout/vList2"/>
    <dgm:cxn modelId="{B372921D-5D45-C041-8448-353850087969}" type="presOf" srcId="{103D361C-6E3D-8C4F-945A-DD45FAA76150}" destId="{53D19380-DBBD-4342-A526-4C73BABF4B5D}" srcOrd="0" destOrd="1" presId="urn:microsoft.com/office/officeart/2005/8/layout/vList2"/>
    <dgm:cxn modelId="{7D25A024-3C97-1445-856A-EA640759E6D8}" type="presOf" srcId="{E6E684DA-7793-C442-97DE-89E24BB8E8DC}" destId="{53D19380-DBBD-4342-A526-4C73BABF4B5D}" srcOrd="0" destOrd="3" presId="urn:microsoft.com/office/officeart/2005/8/layout/vList2"/>
    <dgm:cxn modelId="{20072A2E-9D8D-A148-AE1B-8D7CF8659B31}" srcId="{07990503-828B-C844-BA0E-E37E10DE2A36}" destId="{0DA653E8-3EE0-8F40-B38E-1C5B3C6C9E55}" srcOrd="2" destOrd="0" parTransId="{D6CECE65-CABE-184C-915E-CA7F4D90C060}" sibTransId="{896CD76E-ABDA-D84F-9082-EF2B5637E78B}"/>
    <dgm:cxn modelId="{A0E6064A-7697-9046-BF75-C1E65D769C6B}" srcId="{07990503-828B-C844-BA0E-E37E10DE2A36}" destId="{E6E684DA-7793-C442-97DE-89E24BB8E8DC}" srcOrd="3" destOrd="0" parTransId="{E4F0B525-BAFE-2340-8C7D-1712C0D40992}" sibTransId="{EF26C0AE-AA36-8C45-A298-AEB91A761730}"/>
    <dgm:cxn modelId="{7EB86D55-AC9A-FE44-9AEF-0CF5B974DE52}" type="presOf" srcId="{07990503-828B-C844-BA0E-E37E10DE2A36}" destId="{A426D843-0B68-214F-B74D-7E9BD866B69C}" srcOrd="0" destOrd="0" presId="urn:microsoft.com/office/officeart/2005/8/layout/vList2"/>
    <dgm:cxn modelId="{364B8B60-7DD1-0A4A-95B8-3A977762145C}" srcId="{26269F29-8F40-C042-8AB4-83C8A7377D09}" destId="{449CBF87-FBA1-8D46-B793-DA345595E64A}" srcOrd="0" destOrd="0" parTransId="{B7548D2E-1151-D64C-8F2C-18BC1021DBD1}" sibTransId="{D9DE226F-856D-BE4F-A7FF-FAF9E6283D6E}"/>
    <dgm:cxn modelId="{A2B6B575-242E-4D48-910B-9804E40FA3EA}" type="presOf" srcId="{61624DC1-34C9-234E-9C8C-00E936416BFC}" destId="{53D19380-DBBD-4342-A526-4C73BABF4B5D}" srcOrd="0" destOrd="0" presId="urn:microsoft.com/office/officeart/2005/8/layout/vList2"/>
    <dgm:cxn modelId="{870F0E98-6352-2340-A45D-A21C4B7C0EE5}" srcId="{07990503-828B-C844-BA0E-E37E10DE2A36}" destId="{103D361C-6E3D-8C4F-945A-DD45FAA76150}" srcOrd="1" destOrd="0" parTransId="{24A536AB-525F-1343-B81A-D97A624FE73A}" sibTransId="{6A079782-3780-E54B-AA78-30F431DD69D2}"/>
    <dgm:cxn modelId="{949E91B0-F715-5446-949A-51554904BC96}" srcId="{26269F29-8F40-C042-8AB4-83C8A7377D09}" destId="{07990503-828B-C844-BA0E-E37E10DE2A36}" srcOrd="1" destOrd="0" parTransId="{913173C4-FEF8-1842-86C1-83612F7CB76C}" sibTransId="{FEC4B8AD-02F0-C54D-AAE0-0DFCFA8ADA30}"/>
    <dgm:cxn modelId="{139DAFE1-77BE-B14E-BDDE-7C24CE538629}" type="presOf" srcId="{26269F29-8F40-C042-8AB4-83C8A7377D09}" destId="{B9326E7F-1669-3A42-9DF8-E17184B2DF9C}" srcOrd="0" destOrd="0" presId="urn:microsoft.com/office/officeart/2005/8/layout/vList2"/>
    <dgm:cxn modelId="{D5EE1BFC-6512-7244-805D-F28F68385745}" type="presOf" srcId="{0DA653E8-3EE0-8F40-B38E-1C5B3C6C9E55}" destId="{53D19380-DBBD-4342-A526-4C73BABF4B5D}" srcOrd="0" destOrd="2" presId="urn:microsoft.com/office/officeart/2005/8/layout/vList2"/>
    <dgm:cxn modelId="{F3E78B47-5BD4-6844-A734-797EC193C5D3}" type="presParOf" srcId="{B9326E7F-1669-3A42-9DF8-E17184B2DF9C}" destId="{526A21BE-ED93-7F46-8350-0E6CE233D8A0}" srcOrd="0" destOrd="0" presId="urn:microsoft.com/office/officeart/2005/8/layout/vList2"/>
    <dgm:cxn modelId="{449790BB-3EC0-C748-88D8-DCEDF82BD85C}" type="presParOf" srcId="{B9326E7F-1669-3A42-9DF8-E17184B2DF9C}" destId="{52802EEC-C0D1-794F-9A69-D06B98680436}" srcOrd="1" destOrd="0" presId="urn:microsoft.com/office/officeart/2005/8/layout/vList2"/>
    <dgm:cxn modelId="{FB505F00-D80E-9B44-973C-35A7137D09D5}" type="presParOf" srcId="{B9326E7F-1669-3A42-9DF8-E17184B2DF9C}" destId="{A426D843-0B68-214F-B74D-7E9BD866B69C}" srcOrd="2" destOrd="0" presId="urn:microsoft.com/office/officeart/2005/8/layout/vList2"/>
    <dgm:cxn modelId="{E852275B-DE8B-DA41-92FA-CA32F7F504D8}" type="presParOf" srcId="{B9326E7F-1669-3A42-9DF8-E17184B2DF9C}" destId="{53D19380-DBBD-4342-A526-4C73BABF4B5D}" srcOrd="3"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76906D70-4A0F-AF4F-9A0B-BE3A5D15DA81}" type="doc">
      <dgm:prSet loTypeId="urn:microsoft.com/office/officeart/2005/8/layout/hList3" loCatId="list" qsTypeId="urn:microsoft.com/office/officeart/2005/8/quickstyle/simple1" qsCatId="simple" csTypeId="urn:microsoft.com/office/officeart/2005/8/colors/accent2_2" csCatId="accent2"/>
      <dgm:spPr/>
      <dgm:t>
        <a:bodyPr/>
        <a:lstStyle/>
        <a:p>
          <a:endParaRPr lang="tr-TR"/>
        </a:p>
      </dgm:t>
    </dgm:pt>
    <dgm:pt modelId="{9365EC33-48C0-D145-A309-AA06694ADB20}">
      <dgm:prSet/>
      <dgm:spPr/>
      <dgm:t>
        <a:bodyPr/>
        <a:lstStyle/>
        <a:p>
          <a:r>
            <a:rPr lang="tr-TR" baseline="0"/>
            <a:t>Kolb’a göre her bir öğrenme biçimini simgeleyen öğrenme yolları birbirinden farklıdır:</a:t>
          </a:r>
          <a:endParaRPr lang="tr-TR"/>
        </a:p>
      </dgm:t>
    </dgm:pt>
    <dgm:pt modelId="{49E03295-8852-DF40-B943-A3E60993130B}" type="parTrans" cxnId="{979C5C44-A8D3-B04B-92B4-CEEBAFF10129}">
      <dgm:prSet/>
      <dgm:spPr/>
      <dgm:t>
        <a:bodyPr/>
        <a:lstStyle/>
        <a:p>
          <a:endParaRPr lang="tr-TR"/>
        </a:p>
      </dgm:t>
    </dgm:pt>
    <dgm:pt modelId="{5BA9FE66-C331-6C4A-BD9A-3EC85CEEC4A1}" type="sibTrans" cxnId="{979C5C44-A8D3-B04B-92B4-CEEBAFF10129}">
      <dgm:prSet/>
      <dgm:spPr/>
      <dgm:t>
        <a:bodyPr/>
        <a:lstStyle/>
        <a:p>
          <a:endParaRPr lang="tr-TR"/>
        </a:p>
      </dgm:t>
    </dgm:pt>
    <dgm:pt modelId="{9F8CC32D-8721-2E4B-BBAD-65B3127948E3}">
      <dgm:prSet/>
      <dgm:spPr/>
      <dgm:t>
        <a:bodyPr/>
        <a:lstStyle/>
        <a:p>
          <a:r>
            <a:rPr lang="tr-TR" baseline="0"/>
            <a:t>Somut yaşantı </a:t>
          </a:r>
          <a:r>
            <a:rPr lang="tr-TR" u="sng" baseline="0"/>
            <a:t>hissederek</a:t>
          </a:r>
          <a:endParaRPr lang="tr-TR"/>
        </a:p>
      </dgm:t>
    </dgm:pt>
    <dgm:pt modelId="{B542CE04-1E95-3C4D-B1E2-657F7D1C6275}" type="parTrans" cxnId="{C0F9BC90-B910-0649-8E26-75B844FA9550}">
      <dgm:prSet/>
      <dgm:spPr/>
      <dgm:t>
        <a:bodyPr/>
        <a:lstStyle/>
        <a:p>
          <a:endParaRPr lang="tr-TR"/>
        </a:p>
      </dgm:t>
    </dgm:pt>
    <dgm:pt modelId="{A1299C08-D9AE-8749-B6BF-E5DDA356CEE1}" type="sibTrans" cxnId="{C0F9BC90-B910-0649-8E26-75B844FA9550}">
      <dgm:prSet/>
      <dgm:spPr/>
      <dgm:t>
        <a:bodyPr/>
        <a:lstStyle/>
        <a:p>
          <a:endParaRPr lang="tr-TR"/>
        </a:p>
      </dgm:t>
    </dgm:pt>
    <dgm:pt modelId="{13137869-4783-6444-A46F-FD4E6390AF73}">
      <dgm:prSet/>
      <dgm:spPr/>
      <dgm:t>
        <a:bodyPr/>
        <a:lstStyle/>
        <a:p>
          <a:r>
            <a:rPr lang="tr-TR" baseline="0"/>
            <a:t>Yansıtıcı gözlem </a:t>
          </a:r>
          <a:r>
            <a:rPr lang="tr-TR" u="sng" baseline="0"/>
            <a:t>izleyerek</a:t>
          </a:r>
          <a:endParaRPr lang="tr-TR"/>
        </a:p>
      </dgm:t>
    </dgm:pt>
    <dgm:pt modelId="{5DF3C52E-58B6-264D-A7B0-059DD7E70F58}" type="parTrans" cxnId="{8D3CB13D-30AA-4442-8759-6BA36857F299}">
      <dgm:prSet/>
      <dgm:spPr/>
      <dgm:t>
        <a:bodyPr/>
        <a:lstStyle/>
        <a:p>
          <a:endParaRPr lang="tr-TR"/>
        </a:p>
      </dgm:t>
    </dgm:pt>
    <dgm:pt modelId="{78B61383-0EB8-0941-97F6-1A81B901B1F8}" type="sibTrans" cxnId="{8D3CB13D-30AA-4442-8759-6BA36857F299}">
      <dgm:prSet/>
      <dgm:spPr/>
      <dgm:t>
        <a:bodyPr/>
        <a:lstStyle/>
        <a:p>
          <a:endParaRPr lang="tr-TR"/>
        </a:p>
      </dgm:t>
    </dgm:pt>
    <dgm:pt modelId="{A40D13B0-D612-9943-B785-C7F4E93339D2}">
      <dgm:prSet/>
      <dgm:spPr/>
      <dgm:t>
        <a:bodyPr/>
        <a:lstStyle/>
        <a:p>
          <a:r>
            <a:rPr lang="tr-TR" baseline="0"/>
            <a:t>Soyut kavramsallaştırma </a:t>
          </a:r>
          <a:r>
            <a:rPr lang="tr-TR" u="sng" baseline="0"/>
            <a:t>düşünerek</a:t>
          </a:r>
          <a:endParaRPr lang="tr-TR"/>
        </a:p>
      </dgm:t>
    </dgm:pt>
    <dgm:pt modelId="{0705A154-5FD2-4E4D-B0B6-113169DDF22D}" type="parTrans" cxnId="{C74B8779-DE9A-F949-97B5-BB3666D1A3E3}">
      <dgm:prSet/>
      <dgm:spPr/>
      <dgm:t>
        <a:bodyPr/>
        <a:lstStyle/>
        <a:p>
          <a:endParaRPr lang="tr-TR"/>
        </a:p>
      </dgm:t>
    </dgm:pt>
    <dgm:pt modelId="{C3DF48AB-791B-494B-94B3-2402121FAA65}" type="sibTrans" cxnId="{C74B8779-DE9A-F949-97B5-BB3666D1A3E3}">
      <dgm:prSet/>
      <dgm:spPr/>
      <dgm:t>
        <a:bodyPr/>
        <a:lstStyle/>
        <a:p>
          <a:endParaRPr lang="tr-TR"/>
        </a:p>
      </dgm:t>
    </dgm:pt>
    <dgm:pt modelId="{B9E90A2E-D38C-DC4D-963F-55CC29592B42}">
      <dgm:prSet/>
      <dgm:spPr/>
      <dgm:t>
        <a:bodyPr/>
        <a:lstStyle/>
        <a:p>
          <a:r>
            <a:rPr lang="tr-TR" baseline="0"/>
            <a:t>Aktif yaşantı </a:t>
          </a:r>
          <a:r>
            <a:rPr lang="tr-TR" u="sng" baseline="0"/>
            <a:t>yaparak</a:t>
          </a:r>
          <a:r>
            <a:rPr lang="tr-TR" baseline="0"/>
            <a:t> öğrenme demektir. </a:t>
          </a:r>
          <a:endParaRPr lang="tr-TR"/>
        </a:p>
      </dgm:t>
    </dgm:pt>
    <dgm:pt modelId="{2C759F4E-04AD-EC45-A71C-C3180D78A275}" type="parTrans" cxnId="{413D8E1B-6670-034D-B89B-964970FC5545}">
      <dgm:prSet/>
      <dgm:spPr/>
      <dgm:t>
        <a:bodyPr/>
        <a:lstStyle/>
        <a:p>
          <a:endParaRPr lang="tr-TR"/>
        </a:p>
      </dgm:t>
    </dgm:pt>
    <dgm:pt modelId="{DCBAA703-9EA7-3941-9A5F-EEC153AE1283}" type="sibTrans" cxnId="{413D8E1B-6670-034D-B89B-964970FC5545}">
      <dgm:prSet/>
      <dgm:spPr/>
      <dgm:t>
        <a:bodyPr/>
        <a:lstStyle/>
        <a:p>
          <a:endParaRPr lang="tr-TR"/>
        </a:p>
      </dgm:t>
    </dgm:pt>
    <dgm:pt modelId="{84E33FD3-4316-D744-8258-1E2B845F3D10}" type="pres">
      <dgm:prSet presAssocID="{76906D70-4A0F-AF4F-9A0B-BE3A5D15DA81}" presName="composite" presStyleCnt="0">
        <dgm:presLayoutVars>
          <dgm:chMax val="1"/>
          <dgm:dir/>
          <dgm:resizeHandles val="exact"/>
        </dgm:presLayoutVars>
      </dgm:prSet>
      <dgm:spPr/>
    </dgm:pt>
    <dgm:pt modelId="{BC8E1AAC-3763-B748-847E-E994EFF29ACC}" type="pres">
      <dgm:prSet presAssocID="{9365EC33-48C0-D145-A309-AA06694ADB20}" presName="roof" presStyleLbl="dkBgShp" presStyleIdx="0" presStyleCnt="2"/>
      <dgm:spPr/>
    </dgm:pt>
    <dgm:pt modelId="{FAF96478-C847-EF45-B050-196E0FDEC980}" type="pres">
      <dgm:prSet presAssocID="{9365EC33-48C0-D145-A309-AA06694ADB20}" presName="pillars" presStyleCnt="0"/>
      <dgm:spPr/>
    </dgm:pt>
    <dgm:pt modelId="{8D81D08D-1AB8-1B49-A76B-DA25049652AB}" type="pres">
      <dgm:prSet presAssocID="{9365EC33-48C0-D145-A309-AA06694ADB20}" presName="pillar1" presStyleLbl="node1" presStyleIdx="0" presStyleCnt="4">
        <dgm:presLayoutVars>
          <dgm:bulletEnabled val="1"/>
        </dgm:presLayoutVars>
      </dgm:prSet>
      <dgm:spPr/>
    </dgm:pt>
    <dgm:pt modelId="{5D32ABB1-5B6A-8340-B7A7-016E407BCE97}" type="pres">
      <dgm:prSet presAssocID="{13137869-4783-6444-A46F-FD4E6390AF73}" presName="pillarX" presStyleLbl="node1" presStyleIdx="1" presStyleCnt="4">
        <dgm:presLayoutVars>
          <dgm:bulletEnabled val="1"/>
        </dgm:presLayoutVars>
      </dgm:prSet>
      <dgm:spPr/>
    </dgm:pt>
    <dgm:pt modelId="{7BB90080-2BCA-CE4A-8A38-C8FFB497DA0B}" type="pres">
      <dgm:prSet presAssocID="{A40D13B0-D612-9943-B785-C7F4E93339D2}" presName="pillarX" presStyleLbl="node1" presStyleIdx="2" presStyleCnt="4">
        <dgm:presLayoutVars>
          <dgm:bulletEnabled val="1"/>
        </dgm:presLayoutVars>
      </dgm:prSet>
      <dgm:spPr/>
    </dgm:pt>
    <dgm:pt modelId="{B6E6C493-D627-1A4D-8798-57C6556A3A12}" type="pres">
      <dgm:prSet presAssocID="{B9E90A2E-D38C-DC4D-963F-55CC29592B42}" presName="pillarX" presStyleLbl="node1" presStyleIdx="3" presStyleCnt="4">
        <dgm:presLayoutVars>
          <dgm:bulletEnabled val="1"/>
        </dgm:presLayoutVars>
      </dgm:prSet>
      <dgm:spPr/>
    </dgm:pt>
    <dgm:pt modelId="{09449996-A0FB-784A-B8D1-3B8F928ABAAE}" type="pres">
      <dgm:prSet presAssocID="{9365EC33-48C0-D145-A309-AA06694ADB20}" presName="base" presStyleLbl="dkBgShp" presStyleIdx="1" presStyleCnt="2"/>
      <dgm:spPr/>
    </dgm:pt>
  </dgm:ptLst>
  <dgm:cxnLst>
    <dgm:cxn modelId="{1453D606-7732-7942-9511-DB6DDE1C0CCC}" type="presOf" srcId="{B9E90A2E-D38C-DC4D-963F-55CC29592B42}" destId="{B6E6C493-D627-1A4D-8798-57C6556A3A12}" srcOrd="0" destOrd="0" presId="urn:microsoft.com/office/officeart/2005/8/layout/hList3"/>
    <dgm:cxn modelId="{413D8E1B-6670-034D-B89B-964970FC5545}" srcId="{9365EC33-48C0-D145-A309-AA06694ADB20}" destId="{B9E90A2E-D38C-DC4D-963F-55CC29592B42}" srcOrd="3" destOrd="0" parTransId="{2C759F4E-04AD-EC45-A71C-C3180D78A275}" sibTransId="{DCBAA703-9EA7-3941-9A5F-EEC153AE1283}"/>
    <dgm:cxn modelId="{78E7F11B-EF64-2840-9564-FF92EBD9B9D3}" type="presOf" srcId="{76906D70-4A0F-AF4F-9A0B-BE3A5D15DA81}" destId="{84E33FD3-4316-D744-8258-1E2B845F3D10}" srcOrd="0" destOrd="0" presId="urn:microsoft.com/office/officeart/2005/8/layout/hList3"/>
    <dgm:cxn modelId="{8D3CB13D-30AA-4442-8759-6BA36857F299}" srcId="{9365EC33-48C0-D145-A309-AA06694ADB20}" destId="{13137869-4783-6444-A46F-FD4E6390AF73}" srcOrd="1" destOrd="0" parTransId="{5DF3C52E-58B6-264D-A7B0-059DD7E70F58}" sibTransId="{78B61383-0EB8-0941-97F6-1A81B901B1F8}"/>
    <dgm:cxn modelId="{7AA1EC3D-0973-EF4C-B041-5EB642FC86ED}" type="presOf" srcId="{9F8CC32D-8721-2E4B-BBAD-65B3127948E3}" destId="{8D81D08D-1AB8-1B49-A76B-DA25049652AB}" srcOrd="0" destOrd="0" presId="urn:microsoft.com/office/officeart/2005/8/layout/hList3"/>
    <dgm:cxn modelId="{979C5C44-A8D3-B04B-92B4-CEEBAFF10129}" srcId="{76906D70-4A0F-AF4F-9A0B-BE3A5D15DA81}" destId="{9365EC33-48C0-D145-A309-AA06694ADB20}" srcOrd="0" destOrd="0" parTransId="{49E03295-8852-DF40-B943-A3E60993130B}" sibTransId="{5BA9FE66-C331-6C4A-BD9A-3EC85CEEC4A1}"/>
    <dgm:cxn modelId="{C74B8779-DE9A-F949-97B5-BB3666D1A3E3}" srcId="{9365EC33-48C0-D145-A309-AA06694ADB20}" destId="{A40D13B0-D612-9943-B785-C7F4E93339D2}" srcOrd="2" destOrd="0" parTransId="{0705A154-5FD2-4E4D-B0B6-113169DDF22D}" sibTransId="{C3DF48AB-791B-494B-94B3-2402121FAA65}"/>
    <dgm:cxn modelId="{C0F9BC90-B910-0649-8E26-75B844FA9550}" srcId="{9365EC33-48C0-D145-A309-AA06694ADB20}" destId="{9F8CC32D-8721-2E4B-BBAD-65B3127948E3}" srcOrd="0" destOrd="0" parTransId="{B542CE04-1E95-3C4D-B1E2-657F7D1C6275}" sibTransId="{A1299C08-D9AE-8749-B6BF-E5DDA356CEE1}"/>
    <dgm:cxn modelId="{643D81B9-4A23-2C4F-81F5-754209204F96}" type="presOf" srcId="{9365EC33-48C0-D145-A309-AA06694ADB20}" destId="{BC8E1AAC-3763-B748-847E-E994EFF29ACC}" srcOrd="0" destOrd="0" presId="urn:microsoft.com/office/officeart/2005/8/layout/hList3"/>
    <dgm:cxn modelId="{7ACFDAD1-CD4B-924F-94F3-A8DC3DDD83F9}" type="presOf" srcId="{13137869-4783-6444-A46F-FD4E6390AF73}" destId="{5D32ABB1-5B6A-8340-B7A7-016E407BCE97}" srcOrd="0" destOrd="0" presId="urn:microsoft.com/office/officeart/2005/8/layout/hList3"/>
    <dgm:cxn modelId="{751FD8FD-8284-B141-820F-C0DC0B446F71}" type="presOf" srcId="{A40D13B0-D612-9943-B785-C7F4E93339D2}" destId="{7BB90080-2BCA-CE4A-8A38-C8FFB497DA0B}" srcOrd="0" destOrd="0" presId="urn:microsoft.com/office/officeart/2005/8/layout/hList3"/>
    <dgm:cxn modelId="{E6F0AE4A-B1D8-AF42-A03F-B3EFA3B2371A}" type="presParOf" srcId="{84E33FD3-4316-D744-8258-1E2B845F3D10}" destId="{BC8E1AAC-3763-B748-847E-E994EFF29ACC}" srcOrd="0" destOrd="0" presId="urn:microsoft.com/office/officeart/2005/8/layout/hList3"/>
    <dgm:cxn modelId="{BD6A27E2-3E14-DB4A-8F20-E7D8064B853A}" type="presParOf" srcId="{84E33FD3-4316-D744-8258-1E2B845F3D10}" destId="{FAF96478-C847-EF45-B050-196E0FDEC980}" srcOrd="1" destOrd="0" presId="urn:microsoft.com/office/officeart/2005/8/layout/hList3"/>
    <dgm:cxn modelId="{43E68777-A73E-744C-B5DD-D5A2545CA628}" type="presParOf" srcId="{FAF96478-C847-EF45-B050-196E0FDEC980}" destId="{8D81D08D-1AB8-1B49-A76B-DA25049652AB}" srcOrd="0" destOrd="0" presId="urn:microsoft.com/office/officeart/2005/8/layout/hList3"/>
    <dgm:cxn modelId="{1CA86168-8CE6-774D-BDC6-67D454799F3C}" type="presParOf" srcId="{FAF96478-C847-EF45-B050-196E0FDEC980}" destId="{5D32ABB1-5B6A-8340-B7A7-016E407BCE97}" srcOrd="1" destOrd="0" presId="urn:microsoft.com/office/officeart/2005/8/layout/hList3"/>
    <dgm:cxn modelId="{5E2392BC-BF21-EE46-81E8-84ED35172C14}" type="presParOf" srcId="{FAF96478-C847-EF45-B050-196E0FDEC980}" destId="{7BB90080-2BCA-CE4A-8A38-C8FFB497DA0B}" srcOrd="2" destOrd="0" presId="urn:microsoft.com/office/officeart/2005/8/layout/hList3"/>
    <dgm:cxn modelId="{59A84484-8A2B-704F-B9F8-6F8A58E32E10}" type="presParOf" srcId="{FAF96478-C847-EF45-B050-196E0FDEC980}" destId="{B6E6C493-D627-1A4D-8798-57C6556A3A12}" srcOrd="3" destOrd="0" presId="urn:microsoft.com/office/officeart/2005/8/layout/hList3"/>
    <dgm:cxn modelId="{D118CF0C-8831-3E4E-9E9A-925BC44A8099}" type="presParOf" srcId="{84E33FD3-4316-D744-8258-1E2B845F3D10}" destId="{09449996-A0FB-784A-B8D1-3B8F928ABAAE}" srcOrd="2" destOrd="0" presId="urn:microsoft.com/office/officeart/2005/8/layout/h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5D2B6C71-2D19-9543-B66B-4C4E8756FC5E}" type="doc">
      <dgm:prSet loTypeId="urn:microsoft.com/office/officeart/2008/layout/HorizontalMultiLevelHierarchy" loCatId="list" qsTypeId="urn:microsoft.com/office/officeart/2005/8/quickstyle/simple2" qsCatId="simple" csTypeId="urn:microsoft.com/office/officeart/2005/8/colors/accent2_2" csCatId="accent2"/>
      <dgm:spPr/>
      <dgm:t>
        <a:bodyPr/>
        <a:lstStyle/>
        <a:p>
          <a:endParaRPr lang="tr-TR"/>
        </a:p>
      </dgm:t>
    </dgm:pt>
    <dgm:pt modelId="{8802E2D4-0C5F-2D45-810B-D35273CE3CD8}">
      <dgm:prSet/>
      <dgm:spPr/>
      <dgm:t>
        <a:bodyPr/>
        <a:lstStyle/>
        <a:p>
          <a:r>
            <a:rPr lang="tr-TR" baseline="0"/>
            <a:t>Kolb öğrenme yeteneklerine bağlı olarak dört öğrenme stili tanımlamıştır:</a:t>
          </a:r>
          <a:endParaRPr lang="tr-TR"/>
        </a:p>
      </dgm:t>
    </dgm:pt>
    <dgm:pt modelId="{95FEFC68-3E3F-A643-A31C-4A15B7F2914B}" type="parTrans" cxnId="{B619B949-8850-4D46-9D04-B23CADF546E3}">
      <dgm:prSet/>
      <dgm:spPr/>
      <dgm:t>
        <a:bodyPr/>
        <a:lstStyle/>
        <a:p>
          <a:endParaRPr lang="tr-TR"/>
        </a:p>
      </dgm:t>
    </dgm:pt>
    <dgm:pt modelId="{A7B78D72-3CC4-464B-B8C5-D62CD376ED3A}" type="sibTrans" cxnId="{B619B949-8850-4D46-9D04-B23CADF546E3}">
      <dgm:prSet/>
      <dgm:spPr/>
      <dgm:t>
        <a:bodyPr/>
        <a:lstStyle/>
        <a:p>
          <a:endParaRPr lang="tr-TR"/>
        </a:p>
      </dgm:t>
    </dgm:pt>
    <dgm:pt modelId="{DAFA6062-8C54-4148-A5B1-FD25AF5DF163}">
      <dgm:prSet/>
      <dgm:spPr/>
      <dgm:t>
        <a:bodyPr/>
        <a:lstStyle/>
        <a:p>
          <a:r>
            <a:rPr lang="tr-TR" baseline="0"/>
            <a:t>Değiştiren öğrenme stili</a:t>
          </a:r>
          <a:endParaRPr lang="tr-TR"/>
        </a:p>
      </dgm:t>
    </dgm:pt>
    <dgm:pt modelId="{593AC5A9-AA71-9E40-9D68-01E64645386F}" type="parTrans" cxnId="{77B37E8F-6913-D442-86FA-7C516AE87D6E}">
      <dgm:prSet/>
      <dgm:spPr/>
      <dgm:t>
        <a:bodyPr/>
        <a:lstStyle/>
        <a:p>
          <a:endParaRPr lang="tr-TR"/>
        </a:p>
      </dgm:t>
    </dgm:pt>
    <dgm:pt modelId="{AAE7E150-9842-7244-8BEB-1B32FB5C51E6}" type="sibTrans" cxnId="{77B37E8F-6913-D442-86FA-7C516AE87D6E}">
      <dgm:prSet/>
      <dgm:spPr/>
      <dgm:t>
        <a:bodyPr/>
        <a:lstStyle/>
        <a:p>
          <a:endParaRPr lang="tr-TR"/>
        </a:p>
      </dgm:t>
    </dgm:pt>
    <dgm:pt modelId="{9D83728D-B4F7-8340-8C18-BE8BDCD4B56C}">
      <dgm:prSet/>
      <dgm:spPr/>
      <dgm:t>
        <a:bodyPr/>
        <a:lstStyle/>
        <a:p>
          <a:r>
            <a:rPr lang="tr-TR" baseline="0"/>
            <a:t>Özümseyen öğrenme stili</a:t>
          </a:r>
          <a:endParaRPr lang="tr-TR"/>
        </a:p>
      </dgm:t>
    </dgm:pt>
    <dgm:pt modelId="{97FA0088-25AF-E348-9F83-DA8B7EF5826E}" type="parTrans" cxnId="{5B218057-DA71-964A-A179-1B1072180A7A}">
      <dgm:prSet/>
      <dgm:spPr/>
      <dgm:t>
        <a:bodyPr/>
        <a:lstStyle/>
        <a:p>
          <a:endParaRPr lang="tr-TR"/>
        </a:p>
      </dgm:t>
    </dgm:pt>
    <dgm:pt modelId="{2CBC9092-3A2C-E94D-9C4A-5E63B251DCF6}" type="sibTrans" cxnId="{5B218057-DA71-964A-A179-1B1072180A7A}">
      <dgm:prSet/>
      <dgm:spPr/>
      <dgm:t>
        <a:bodyPr/>
        <a:lstStyle/>
        <a:p>
          <a:endParaRPr lang="tr-TR"/>
        </a:p>
      </dgm:t>
    </dgm:pt>
    <dgm:pt modelId="{FF5448A8-EF0A-2449-B684-A281CC216B1A}">
      <dgm:prSet/>
      <dgm:spPr/>
      <dgm:t>
        <a:bodyPr/>
        <a:lstStyle/>
        <a:p>
          <a:r>
            <a:rPr lang="tr-TR" baseline="0"/>
            <a:t>Ayrıştıran öğrenme stili </a:t>
          </a:r>
          <a:endParaRPr lang="tr-TR"/>
        </a:p>
      </dgm:t>
    </dgm:pt>
    <dgm:pt modelId="{CE79B46D-1419-FB44-A1D2-C55B4C65BBC9}" type="parTrans" cxnId="{8CC98CF9-40D5-7B44-9174-161506875688}">
      <dgm:prSet/>
      <dgm:spPr/>
      <dgm:t>
        <a:bodyPr/>
        <a:lstStyle/>
        <a:p>
          <a:endParaRPr lang="tr-TR"/>
        </a:p>
      </dgm:t>
    </dgm:pt>
    <dgm:pt modelId="{FF6B443B-C755-9E44-8B19-820530945139}" type="sibTrans" cxnId="{8CC98CF9-40D5-7B44-9174-161506875688}">
      <dgm:prSet/>
      <dgm:spPr/>
      <dgm:t>
        <a:bodyPr/>
        <a:lstStyle/>
        <a:p>
          <a:endParaRPr lang="tr-TR"/>
        </a:p>
      </dgm:t>
    </dgm:pt>
    <dgm:pt modelId="{55493B2C-3684-BE49-AFFC-EEEBE7CF9A46}">
      <dgm:prSet/>
      <dgm:spPr/>
      <dgm:t>
        <a:bodyPr/>
        <a:lstStyle/>
        <a:p>
          <a:r>
            <a:rPr lang="tr-TR" baseline="0"/>
            <a:t>yerleştiren öğrenme stili</a:t>
          </a:r>
          <a:endParaRPr lang="tr-TR"/>
        </a:p>
      </dgm:t>
    </dgm:pt>
    <dgm:pt modelId="{9CBB0924-8DA6-AE4C-BBD9-C7D58D6DCE9F}" type="parTrans" cxnId="{C93FE2D9-25F6-E641-8F11-217C0D4DB7E2}">
      <dgm:prSet/>
      <dgm:spPr/>
      <dgm:t>
        <a:bodyPr/>
        <a:lstStyle/>
        <a:p>
          <a:endParaRPr lang="tr-TR"/>
        </a:p>
      </dgm:t>
    </dgm:pt>
    <dgm:pt modelId="{94CEE4DA-8D00-5B4E-9B4C-980B3CA83340}" type="sibTrans" cxnId="{C93FE2D9-25F6-E641-8F11-217C0D4DB7E2}">
      <dgm:prSet/>
      <dgm:spPr/>
      <dgm:t>
        <a:bodyPr/>
        <a:lstStyle/>
        <a:p>
          <a:endParaRPr lang="tr-TR"/>
        </a:p>
      </dgm:t>
    </dgm:pt>
    <dgm:pt modelId="{9A7DFD1E-9782-0742-8825-60AC106AB225}" type="pres">
      <dgm:prSet presAssocID="{5D2B6C71-2D19-9543-B66B-4C4E8756FC5E}" presName="Name0" presStyleCnt="0">
        <dgm:presLayoutVars>
          <dgm:chPref val="1"/>
          <dgm:dir/>
          <dgm:animOne val="branch"/>
          <dgm:animLvl val="lvl"/>
          <dgm:resizeHandles val="exact"/>
        </dgm:presLayoutVars>
      </dgm:prSet>
      <dgm:spPr/>
    </dgm:pt>
    <dgm:pt modelId="{0A962204-AB97-114D-A9AF-74D0A9BF800E}" type="pres">
      <dgm:prSet presAssocID="{8802E2D4-0C5F-2D45-810B-D35273CE3CD8}" presName="root1" presStyleCnt="0"/>
      <dgm:spPr/>
    </dgm:pt>
    <dgm:pt modelId="{E8C7756A-F10D-7149-BD55-AB2E50A6D39F}" type="pres">
      <dgm:prSet presAssocID="{8802E2D4-0C5F-2D45-810B-D35273CE3CD8}" presName="LevelOneTextNode" presStyleLbl="node0" presStyleIdx="0" presStyleCnt="1">
        <dgm:presLayoutVars>
          <dgm:chPref val="3"/>
        </dgm:presLayoutVars>
      </dgm:prSet>
      <dgm:spPr/>
    </dgm:pt>
    <dgm:pt modelId="{5B79E057-52C9-4042-BC58-0E3088C635A7}" type="pres">
      <dgm:prSet presAssocID="{8802E2D4-0C5F-2D45-810B-D35273CE3CD8}" presName="level2hierChild" presStyleCnt="0"/>
      <dgm:spPr/>
    </dgm:pt>
    <dgm:pt modelId="{CBB033C2-C0E6-334F-9721-9812A59A43F3}" type="pres">
      <dgm:prSet presAssocID="{593AC5A9-AA71-9E40-9D68-01E64645386F}" presName="conn2-1" presStyleLbl="parChTrans1D2" presStyleIdx="0" presStyleCnt="4"/>
      <dgm:spPr/>
    </dgm:pt>
    <dgm:pt modelId="{F156AF60-B10E-E744-B26D-19E4962C0ADA}" type="pres">
      <dgm:prSet presAssocID="{593AC5A9-AA71-9E40-9D68-01E64645386F}" presName="connTx" presStyleLbl="parChTrans1D2" presStyleIdx="0" presStyleCnt="4"/>
      <dgm:spPr/>
    </dgm:pt>
    <dgm:pt modelId="{F5D05E55-D453-3044-B2F7-EDF6D91A423A}" type="pres">
      <dgm:prSet presAssocID="{DAFA6062-8C54-4148-A5B1-FD25AF5DF163}" presName="root2" presStyleCnt="0"/>
      <dgm:spPr/>
    </dgm:pt>
    <dgm:pt modelId="{EEE505E1-5B8B-CA4D-A1F2-663F1045B911}" type="pres">
      <dgm:prSet presAssocID="{DAFA6062-8C54-4148-A5B1-FD25AF5DF163}" presName="LevelTwoTextNode" presStyleLbl="node2" presStyleIdx="0" presStyleCnt="4">
        <dgm:presLayoutVars>
          <dgm:chPref val="3"/>
        </dgm:presLayoutVars>
      </dgm:prSet>
      <dgm:spPr/>
    </dgm:pt>
    <dgm:pt modelId="{FA56F73D-6D7A-B744-9D79-FB5659249227}" type="pres">
      <dgm:prSet presAssocID="{DAFA6062-8C54-4148-A5B1-FD25AF5DF163}" presName="level3hierChild" presStyleCnt="0"/>
      <dgm:spPr/>
    </dgm:pt>
    <dgm:pt modelId="{87092FC4-9F2A-C949-AE16-E425600D98DA}" type="pres">
      <dgm:prSet presAssocID="{97FA0088-25AF-E348-9F83-DA8B7EF5826E}" presName="conn2-1" presStyleLbl="parChTrans1D2" presStyleIdx="1" presStyleCnt="4"/>
      <dgm:spPr/>
    </dgm:pt>
    <dgm:pt modelId="{B5122459-60FA-FB42-A2E0-F72B549EDF03}" type="pres">
      <dgm:prSet presAssocID="{97FA0088-25AF-E348-9F83-DA8B7EF5826E}" presName="connTx" presStyleLbl="parChTrans1D2" presStyleIdx="1" presStyleCnt="4"/>
      <dgm:spPr/>
    </dgm:pt>
    <dgm:pt modelId="{1692BC0B-306C-0A4E-BCB5-A7C57120A4FF}" type="pres">
      <dgm:prSet presAssocID="{9D83728D-B4F7-8340-8C18-BE8BDCD4B56C}" presName="root2" presStyleCnt="0"/>
      <dgm:spPr/>
    </dgm:pt>
    <dgm:pt modelId="{AF2CF37F-29C1-AC48-A4D5-1A4294283548}" type="pres">
      <dgm:prSet presAssocID="{9D83728D-B4F7-8340-8C18-BE8BDCD4B56C}" presName="LevelTwoTextNode" presStyleLbl="node2" presStyleIdx="1" presStyleCnt="4">
        <dgm:presLayoutVars>
          <dgm:chPref val="3"/>
        </dgm:presLayoutVars>
      </dgm:prSet>
      <dgm:spPr/>
    </dgm:pt>
    <dgm:pt modelId="{28E124B4-7B5A-B741-A18C-88C8CBC8AD68}" type="pres">
      <dgm:prSet presAssocID="{9D83728D-B4F7-8340-8C18-BE8BDCD4B56C}" presName="level3hierChild" presStyleCnt="0"/>
      <dgm:spPr/>
    </dgm:pt>
    <dgm:pt modelId="{F21F0812-06C0-7142-A486-82D2AD7CF431}" type="pres">
      <dgm:prSet presAssocID="{CE79B46D-1419-FB44-A1D2-C55B4C65BBC9}" presName="conn2-1" presStyleLbl="parChTrans1D2" presStyleIdx="2" presStyleCnt="4"/>
      <dgm:spPr/>
    </dgm:pt>
    <dgm:pt modelId="{93EA24FA-0514-4746-97D3-BB93D01F1062}" type="pres">
      <dgm:prSet presAssocID="{CE79B46D-1419-FB44-A1D2-C55B4C65BBC9}" presName="connTx" presStyleLbl="parChTrans1D2" presStyleIdx="2" presStyleCnt="4"/>
      <dgm:spPr/>
    </dgm:pt>
    <dgm:pt modelId="{22D4DEAA-ACD7-C54B-9544-AC229ECD45A2}" type="pres">
      <dgm:prSet presAssocID="{FF5448A8-EF0A-2449-B684-A281CC216B1A}" presName="root2" presStyleCnt="0"/>
      <dgm:spPr/>
    </dgm:pt>
    <dgm:pt modelId="{58E27B73-5377-AC4F-9139-A0C60B23E361}" type="pres">
      <dgm:prSet presAssocID="{FF5448A8-EF0A-2449-B684-A281CC216B1A}" presName="LevelTwoTextNode" presStyleLbl="node2" presStyleIdx="2" presStyleCnt="4">
        <dgm:presLayoutVars>
          <dgm:chPref val="3"/>
        </dgm:presLayoutVars>
      </dgm:prSet>
      <dgm:spPr/>
    </dgm:pt>
    <dgm:pt modelId="{14FD9158-D357-4E4B-BAD7-66164BC81D6D}" type="pres">
      <dgm:prSet presAssocID="{FF5448A8-EF0A-2449-B684-A281CC216B1A}" presName="level3hierChild" presStyleCnt="0"/>
      <dgm:spPr/>
    </dgm:pt>
    <dgm:pt modelId="{E031B2E0-E9E5-6947-B2A8-3E653CCC84A9}" type="pres">
      <dgm:prSet presAssocID="{9CBB0924-8DA6-AE4C-BBD9-C7D58D6DCE9F}" presName="conn2-1" presStyleLbl="parChTrans1D2" presStyleIdx="3" presStyleCnt="4"/>
      <dgm:spPr/>
    </dgm:pt>
    <dgm:pt modelId="{AB7AD4D6-D952-AF4A-BBB6-B0959C896081}" type="pres">
      <dgm:prSet presAssocID="{9CBB0924-8DA6-AE4C-BBD9-C7D58D6DCE9F}" presName="connTx" presStyleLbl="parChTrans1D2" presStyleIdx="3" presStyleCnt="4"/>
      <dgm:spPr/>
    </dgm:pt>
    <dgm:pt modelId="{EAA4CEE0-94A8-4949-8FA5-BFB95BD94A52}" type="pres">
      <dgm:prSet presAssocID="{55493B2C-3684-BE49-AFFC-EEEBE7CF9A46}" presName="root2" presStyleCnt="0"/>
      <dgm:spPr/>
    </dgm:pt>
    <dgm:pt modelId="{228C0DD3-B441-A945-BC9B-24BA70C9496F}" type="pres">
      <dgm:prSet presAssocID="{55493B2C-3684-BE49-AFFC-EEEBE7CF9A46}" presName="LevelTwoTextNode" presStyleLbl="node2" presStyleIdx="3" presStyleCnt="4">
        <dgm:presLayoutVars>
          <dgm:chPref val="3"/>
        </dgm:presLayoutVars>
      </dgm:prSet>
      <dgm:spPr/>
    </dgm:pt>
    <dgm:pt modelId="{CD6B9B05-06D9-B84B-ACDA-AF981FA06462}" type="pres">
      <dgm:prSet presAssocID="{55493B2C-3684-BE49-AFFC-EEEBE7CF9A46}" presName="level3hierChild" presStyleCnt="0"/>
      <dgm:spPr/>
    </dgm:pt>
  </dgm:ptLst>
  <dgm:cxnLst>
    <dgm:cxn modelId="{FEC07E0A-6B64-504E-AD3A-EB669BC72B36}" type="presOf" srcId="{9CBB0924-8DA6-AE4C-BBD9-C7D58D6DCE9F}" destId="{AB7AD4D6-D952-AF4A-BBB6-B0959C896081}" srcOrd="1" destOrd="0" presId="urn:microsoft.com/office/officeart/2008/layout/HorizontalMultiLevelHierarchy"/>
    <dgm:cxn modelId="{AE87D725-7167-D349-83D1-BC252AB41AB5}" type="presOf" srcId="{FF5448A8-EF0A-2449-B684-A281CC216B1A}" destId="{58E27B73-5377-AC4F-9139-A0C60B23E361}" srcOrd="0" destOrd="0" presId="urn:microsoft.com/office/officeart/2008/layout/HorizontalMultiLevelHierarchy"/>
    <dgm:cxn modelId="{C3C41D26-7BDD-AF40-ACA9-F5FC0321DECD}" type="presOf" srcId="{8802E2D4-0C5F-2D45-810B-D35273CE3CD8}" destId="{E8C7756A-F10D-7149-BD55-AB2E50A6D39F}" srcOrd="0" destOrd="0" presId="urn:microsoft.com/office/officeart/2008/layout/HorizontalMultiLevelHierarchy"/>
    <dgm:cxn modelId="{F6057636-EF21-2F4C-862E-A2188CB4CDFA}" type="presOf" srcId="{97FA0088-25AF-E348-9F83-DA8B7EF5826E}" destId="{87092FC4-9F2A-C949-AE16-E425600D98DA}" srcOrd="0" destOrd="0" presId="urn:microsoft.com/office/officeart/2008/layout/HorizontalMultiLevelHierarchy"/>
    <dgm:cxn modelId="{B619B949-8850-4D46-9D04-B23CADF546E3}" srcId="{5D2B6C71-2D19-9543-B66B-4C4E8756FC5E}" destId="{8802E2D4-0C5F-2D45-810B-D35273CE3CD8}" srcOrd="0" destOrd="0" parTransId="{95FEFC68-3E3F-A643-A31C-4A15B7F2914B}" sibTransId="{A7B78D72-3CC4-464B-B8C5-D62CD376ED3A}"/>
    <dgm:cxn modelId="{27535F51-19D8-324B-B77A-C862367E27BA}" type="presOf" srcId="{DAFA6062-8C54-4148-A5B1-FD25AF5DF163}" destId="{EEE505E1-5B8B-CA4D-A1F2-663F1045B911}" srcOrd="0" destOrd="0" presId="urn:microsoft.com/office/officeart/2008/layout/HorizontalMultiLevelHierarchy"/>
    <dgm:cxn modelId="{5B218057-DA71-964A-A179-1B1072180A7A}" srcId="{8802E2D4-0C5F-2D45-810B-D35273CE3CD8}" destId="{9D83728D-B4F7-8340-8C18-BE8BDCD4B56C}" srcOrd="1" destOrd="0" parTransId="{97FA0088-25AF-E348-9F83-DA8B7EF5826E}" sibTransId="{2CBC9092-3A2C-E94D-9C4A-5E63B251DCF6}"/>
    <dgm:cxn modelId="{D73A5F59-FA72-804B-9362-EE65968830DA}" type="presOf" srcId="{CE79B46D-1419-FB44-A1D2-C55B4C65BBC9}" destId="{93EA24FA-0514-4746-97D3-BB93D01F1062}" srcOrd="1" destOrd="0" presId="urn:microsoft.com/office/officeart/2008/layout/HorizontalMultiLevelHierarchy"/>
    <dgm:cxn modelId="{021FB363-6A10-4146-9148-A00DE50B4E89}" type="presOf" srcId="{CE79B46D-1419-FB44-A1D2-C55B4C65BBC9}" destId="{F21F0812-06C0-7142-A486-82D2AD7CF431}" srcOrd="0" destOrd="0" presId="urn:microsoft.com/office/officeart/2008/layout/HorizontalMultiLevelHierarchy"/>
    <dgm:cxn modelId="{77B37E8F-6913-D442-86FA-7C516AE87D6E}" srcId="{8802E2D4-0C5F-2D45-810B-D35273CE3CD8}" destId="{DAFA6062-8C54-4148-A5B1-FD25AF5DF163}" srcOrd="0" destOrd="0" parTransId="{593AC5A9-AA71-9E40-9D68-01E64645386F}" sibTransId="{AAE7E150-9842-7244-8BEB-1B32FB5C51E6}"/>
    <dgm:cxn modelId="{146DA493-8363-6547-9EAA-CC6B98A8AECA}" type="presOf" srcId="{55493B2C-3684-BE49-AFFC-EEEBE7CF9A46}" destId="{228C0DD3-B441-A945-BC9B-24BA70C9496F}" srcOrd="0" destOrd="0" presId="urn:microsoft.com/office/officeart/2008/layout/HorizontalMultiLevelHierarchy"/>
    <dgm:cxn modelId="{9558DB9C-6062-A844-BEC2-43CAE829209B}" type="presOf" srcId="{9D83728D-B4F7-8340-8C18-BE8BDCD4B56C}" destId="{AF2CF37F-29C1-AC48-A4D5-1A4294283548}" srcOrd="0" destOrd="0" presId="urn:microsoft.com/office/officeart/2008/layout/HorizontalMultiLevelHierarchy"/>
    <dgm:cxn modelId="{C77D1AAB-2167-2B45-840C-204E7A08F389}" type="presOf" srcId="{593AC5A9-AA71-9E40-9D68-01E64645386F}" destId="{F156AF60-B10E-E744-B26D-19E4962C0ADA}" srcOrd="1" destOrd="0" presId="urn:microsoft.com/office/officeart/2008/layout/HorizontalMultiLevelHierarchy"/>
    <dgm:cxn modelId="{387DBBAC-3173-BC4E-A72D-567E6F4F8717}" type="presOf" srcId="{9CBB0924-8DA6-AE4C-BBD9-C7D58D6DCE9F}" destId="{E031B2E0-E9E5-6947-B2A8-3E653CCC84A9}" srcOrd="0" destOrd="0" presId="urn:microsoft.com/office/officeart/2008/layout/HorizontalMultiLevelHierarchy"/>
    <dgm:cxn modelId="{FDB459CE-38BE-184F-8AE2-7E7138706384}" type="presOf" srcId="{97FA0088-25AF-E348-9F83-DA8B7EF5826E}" destId="{B5122459-60FA-FB42-A2E0-F72B549EDF03}" srcOrd="1" destOrd="0" presId="urn:microsoft.com/office/officeart/2008/layout/HorizontalMultiLevelHierarchy"/>
    <dgm:cxn modelId="{9E27F7CF-D981-644B-9D8E-82613F292C8B}" type="presOf" srcId="{593AC5A9-AA71-9E40-9D68-01E64645386F}" destId="{CBB033C2-C0E6-334F-9721-9812A59A43F3}" srcOrd="0" destOrd="0" presId="urn:microsoft.com/office/officeart/2008/layout/HorizontalMultiLevelHierarchy"/>
    <dgm:cxn modelId="{C93FE2D9-25F6-E641-8F11-217C0D4DB7E2}" srcId="{8802E2D4-0C5F-2D45-810B-D35273CE3CD8}" destId="{55493B2C-3684-BE49-AFFC-EEEBE7CF9A46}" srcOrd="3" destOrd="0" parTransId="{9CBB0924-8DA6-AE4C-BBD9-C7D58D6DCE9F}" sibTransId="{94CEE4DA-8D00-5B4E-9B4C-980B3CA83340}"/>
    <dgm:cxn modelId="{7C4D05F3-5D86-934C-A9B1-7DA7EE1F21E4}" type="presOf" srcId="{5D2B6C71-2D19-9543-B66B-4C4E8756FC5E}" destId="{9A7DFD1E-9782-0742-8825-60AC106AB225}" srcOrd="0" destOrd="0" presId="urn:microsoft.com/office/officeart/2008/layout/HorizontalMultiLevelHierarchy"/>
    <dgm:cxn modelId="{8CC98CF9-40D5-7B44-9174-161506875688}" srcId="{8802E2D4-0C5F-2D45-810B-D35273CE3CD8}" destId="{FF5448A8-EF0A-2449-B684-A281CC216B1A}" srcOrd="2" destOrd="0" parTransId="{CE79B46D-1419-FB44-A1D2-C55B4C65BBC9}" sibTransId="{FF6B443B-C755-9E44-8B19-820530945139}"/>
    <dgm:cxn modelId="{0B7EB231-675C-BF4B-934F-9C829405D31A}" type="presParOf" srcId="{9A7DFD1E-9782-0742-8825-60AC106AB225}" destId="{0A962204-AB97-114D-A9AF-74D0A9BF800E}" srcOrd="0" destOrd="0" presId="urn:microsoft.com/office/officeart/2008/layout/HorizontalMultiLevelHierarchy"/>
    <dgm:cxn modelId="{6C945A43-A066-514C-8D18-22F2D3C9DE7E}" type="presParOf" srcId="{0A962204-AB97-114D-A9AF-74D0A9BF800E}" destId="{E8C7756A-F10D-7149-BD55-AB2E50A6D39F}" srcOrd="0" destOrd="0" presId="urn:microsoft.com/office/officeart/2008/layout/HorizontalMultiLevelHierarchy"/>
    <dgm:cxn modelId="{D9FC0CBA-C11F-0F45-9DD1-E30D6CFDA1E8}" type="presParOf" srcId="{0A962204-AB97-114D-A9AF-74D0A9BF800E}" destId="{5B79E057-52C9-4042-BC58-0E3088C635A7}" srcOrd="1" destOrd="0" presId="urn:microsoft.com/office/officeart/2008/layout/HorizontalMultiLevelHierarchy"/>
    <dgm:cxn modelId="{490406A5-17EF-D64E-B0ED-AD845988C5B3}" type="presParOf" srcId="{5B79E057-52C9-4042-BC58-0E3088C635A7}" destId="{CBB033C2-C0E6-334F-9721-9812A59A43F3}" srcOrd="0" destOrd="0" presId="urn:microsoft.com/office/officeart/2008/layout/HorizontalMultiLevelHierarchy"/>
    <dgm:cxn modelId="{8ED58EA6-F253-7349-8A08-693A728FBDC6}" type="presParOf" srcId="{CBB033C2-C0E6-334F-9721-9812A59A43F3}" destId="{F156AF60-B10E-E744-B26D-19E4962C0ADA}" srcOrd="0" destOrd="0" presId="urn:microsoft.com/office/officeart/2008/layout/HorizontalMultiLevelHierarchy"/>
    <dgm:cxn modelId="{4485CC2D-D4EA-DF43-BD19-A02799D20188}" type="presParOf" srcId="{5B79E057-52C9-4042-BC58-0E3088C635A7}" destId="{F5D05E55-D453-3044-B2F7-EDF6D91A423A}" srcOrd="1" destOrd="0" presId="urn:microsoft.com/office/officeart/2008/layout/HorizontalMultiLevelHierarchy"/>
    <dgm:cxn modelId="{1038950E-AA92-0C40-A959-A50B48EFA36D}" type="presParOf" srcId="{F5D05E55-D453-3044-B2F7-EDF6D91A423A}" destId="{EEE505E1-5B8B-CA4D-A1F2-663F1045B911}" srcOrd="0" destOrd="0" presId="urn:microsoft.com/office/officeart/2008/layout/HorizontalMultiLevelHierarchy"/>
    <dgm:cxn modelId="{E41206A6-B3A2-794E-B8BC-8AEF7EC0458A}" type="presParOf" srcId="{F5D05E55-D453-3044-B2F7-EDF6D91A423A}" destId="{FA56F73D-6D7A-B744-9D79-FB5659249227}" srcOrd="1" destOrd="0" presId="urn:microsoft.com/office/officeart/2008/layout/HorizontalMultiLevelHierarchy"/>
    <dgm:cxn modelId="{FE62630B-0545-0241-8C59-245A08374A95}" type="presParOf" srcId="{5B79E057-52C9-4042-BC58-0E3088C635A7}" destId="{87092FC4-9F2A-C949-AE16-E425600D98DA}" srcOrd="2" destOrd="0" presId="urn:microsoft.com/office/officeart/2008/layout/HorizontalMultiLevelHierarchy"/>
    <dgm:cxn modelId="{86C23F4C-D9C6-4B42-B949-F44AE027FBC4}" type="presParOf" srcId="{87092FC4-9F2A-C949-AE16-E425600D98DA}" destId="{B5122459-60FA-FB42-A2E0-F72B549EDF03}" srcOrd="0" destOrd="0" presId="urn:microsoft.com/office/officeart/2008/layout/HorizontalMultiLevelHierarchy"/>
    <dgm:cxn modelId="{B8877D0A-0299-E54D-B73C-EF8215D89281}" type="presParOf" srcId="{5B79E057-52C9-4042-BC58-0E3088C635A7}" destId="{1692BC0B-306C-0A4E-BCB5-A7C57120A4FF}" srcOrd="3" destOrd="0" presId="urn:microsoft.com/office/officeart/2008/layout/HorizontalMultiLevelHierarchy"/>
    <dgm:cxn modelId="{B36D3765-2BD5-D343-9B1C-2256878D5A46}" type="presParOf" srcId="{1692BC0B-306C-0A4E-BCB5-A7C57120A4FF}" destId="{AF2CF37F-29C1-AC48-A4D5-1A4294283548}" srcOrd="0" destOrd="0" presId="urn:microsoft.com/office/officeart/2008/layout/HorizontalMultiLevelHierarchy"/>
    <dgm:cxn modelId="{139F6CD4-858E-7F41-84A5-54D95EDF9ABC}" type="presParOf" srcId="{1692BC0B-306C-0A4E-BCB5-A7C57120A4FF}" destId="{28E124B4-7B5A-B741-A18C-88C8CBC8AD68}" srcOrd="1" destOrd="0" presId="urn:microsoft.com/office/officeart/2008/layout/HorizontalMultiLevelHierarchy"/>
    <dgm:cxn modelId="{190B571D-2604-3640-98FD-1498D1DFF951}" type="presParOf" srcId="{5B79E057-52C9-4042-BC58-0E3088C635A7}" destId="{F21F0812-06C0-7142-A486-82D2AD7CF431}" srcOrd="4" destOrd="0" presId="urn:microsoft.com/office/officeart/2008/layout/HorizontalMultiLevelHierarchy"/>
    <dgm:cxn modelId="{BBF463A2-9D03-A841-A8AE-7E63561D66F3}" type="presParOf" srcId="{F21F0812-06C0-7142-A486-82D2AD7CF431}" destId="{93EA24FA-0514-4746-97D3-BB93D01F1062}" srcOrd="0" destOrd="0" presId="urn:microsoft.com/office/officeart/2008/layout/HorizontalMultiLevelHierarchy"/>
    <dgm:cxn modelId="{7A26C0AD-8EE7-E740-A05E-8EBB18D27F52}" type="presParOf" srcId="{5B79E057-52C9-4042-BC58-0E3088C635A7}" destId="{22D4DEAA-ACD7-C54B-9544-AC229ECD45A2}" srcOrd="5" destOrd="0" presId="urn:microsoft.com/office/officeart/2008/layout/HorizontalMultiLevelHierarchy"/>
    <dgm:cxn modelId="{194C9C0E-9C69-B844-AA0E-79B4EE4D468A}" type="presParOf" srcId="{22D4DEAA-ACD7-C54B-9544-AC229ECD45A2}" destId="{58E27B73-5377-AC4F-9139-A0C60B23E361}" srcOrd="0" destOrd="0" presId="urn:microsoft.com/office/officeart/2008/layout/HorizontalMultiLevelHierarchy"/>
    <dgm:cxn modelId="{895F901A-F986-7E4D-B052-12494DDAACDF}" type="presParOf" srcId="{22D4DEAA-ACD7-C54B-9544-AC229ECD45A2}" destId="{14FD9158-D357-4E4B-BAD7-66164BC81D6D}" srcOrd="1" destOrd="0" presId="urn:microsoft.com/office/officeart/2008/layout/HorizontalMultiLevelHierarchy"/>
    <dgm:cxn modelId="{C4DDDAD8-B159-5D41-B390-73F3B2415A28}" type="presParOf" srcId="{5B79E057-52C9-4042-BC58-0E3088C635A7}" destId="{E031B2E0-E9E5-6947-B2A8-3E653CCC84A9}" srcOrd="6" destOrd="0" presId="urn:microsoft.com/office/officeart/2008/layout/HorizontalMultiLevelHierarchy"/>
    <dgm:cxn modelId="{C12EB308-8972-DF49-A5EB-BC3156AA0E34}" type="presParOf" srcId="{E031B2E0-E9E5-6947-B2A8-3E653CCC84A9}" destId="{AB7AD4D6-D952-AF4A-BBB6-B0959C896081}" srcOrd="0" destOrd="0" presId="urn:microsoft.com/office/officeart/2008/layout/HorizontalMultiLevelHierarchy"/>
    <dgm:cxn modelId="{C7B3F177-294B-B14F-8FCA-40331D691F0B}" type="presParOf" srcId="{5B79E057-52C9-4042-BC58-0E3088C635A7}" destId="{EAA4CEE0-94A8-4949-8FA5-BFB95BD94A52}" srcOrd="7" destOrd="0" presId="urn:microsoft.com/office/officeart/2008/layout/HorizontalMultiLevelHierarchy"/>
    <dgm:cxn modelId="{2D15365D-801D-6647-81DA-A7302B9FF8F0}" type="presParOf" srcId="{EAA4CEE0-94A8-4949-8FA5-BFB95BD94A52}" destId="{228C0DD3-B441-A945-BC9B-24BA70C9496F}" srcOrd="0" destOrd="0" presId="urn:microsoft.com/office/officeart/2008/layout/HorizontalMultiLevelHierarchy"/>
    <dgm:cxn modelId="{304193C5-879C-4C4A-99C9-E1D05B97707A}" type="presParOf" srcId="{EAA4CEE0-94A8-4949-8FA5-BFB95BD94A52}" destId="{CD6B9B05-06D9-B84B-ACDA-AF981FA06462}" srcOrd="1" destOrd="0" presId="urn:microsoft.com/office/officeart/2008/layout/HorizontalMultiLevelHierarchy"/>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A34EA7BC-BF11-264C-AC31-79FFEEA2B61E}" type="doc">
      <dgm:prSet loTypeId="urn:microsoft.com/office/officeart/2005/8/layout/vProcess5" loCatId="list" qsTypeId="urn:microsoft.com/office/officeart/2005/8/quickstyle/simple1" qsCatId="simple" csTypeId="urn:microsoft.com/office/officeart/2005/8/colors/accent1_2" csCatId="accent1" phldr="1"/>
      <dgm:spPr/>
      <dgm:t>
        <a:bodyPr/>
        <a:lstStyle/>
        <a:p>
          <a:endParaRPr lang="tr-TR"/>
        </a:p>
      </dgm:t>
    </dgm:pt>
    <dgm:pt modelId="{0EB6350F-3C71-8841-B03F-70FD1B586CC4}">
      <dgm:prSet/>
      <dgm:spPr/>
      <dgm:t>
        <a:bodyPr/>
        <a:lstStyle/>
        <a:p>
          <a:r>
            <a:rPr lang="tr-TR" baseline="0" dirty="0" err="1"/>
            <a:t>Rita</a:t>
          </a:r>
          <a:r>
            <a:rPr lang="tr-TR" baseline="0" dirty="0"/>
            <a:t> </a:t>
          </a:r>
          <a:r>
            <a:rPr lang="tr-TR" baseline="0" dirty="0" err="1"/>
            <a:t>Dunn</a:t>
          </a:r>
          <a:r>
            <a:rPr lang="tr-TR" baseline="0" dirty="0"/>
            <a:t> ve </a:t>
          </a:r>
          <a:r>
            <a:rPr lang="tr-TR" baseline="0" dirty="0" err="1"/>
            <a:t>Denneth</a:t>
          </a:r>
          <a:r>
            <a:rPr lang="tr-TR" baseline="0" dirty="0"/>
            <a:t> </a:t>
          </a:r>
          <a:r>
            <a:rPr lang="tr-TR" baseline="0" dirty="0" err="1"/>
            <a:t>Dunn</a:t>
          </a:r>
          <a:r>
            <a:rPr lang="tr-TR" baseline="0" dirty="0"/>
            <a:t> tarafından ortaya konmuş bu modelde öğrenme doğrudan tanımlanmamış yerine bilgiyi yönlendirmede bireyin iç dinamiklerine- yeteneğine etki eden faktörler tanımlanmıştır. </a:t>
          </a:r>
          <a:endParaRPr lang="tr-TR" dirty="0"/>
        </a:p>
      </dgm:t>
    </dgm:pt>
    <dgm:pt modelId="{C4F03861-944F-C941-A7BF-296F5BE0BA9C}" type="parTrans" cxnId="{944105EB-B172-B64B-8C93-86F42DD4621A}">
      <dgm:prSet/>
      <dgm:spPr/>
      <dgm:t>
        <a:bodyPr/>
        <a:lstStyle/>
        <a:p>
          <a:endParaRPr lang="tr-TR"/>
        </a:p>
      </dgm:t>
    </dgm:pt>
    <dgm:pt modelId="{5364AD9F-F266-284A-8919-47BE7D4028D4}" type="sibTrans" cxnId="{944105EB-B172-B64B-8C93-86F42DD4621A}">
      <dgm:prSet/>
      <dgm:spPr/>
      <dgm:t>
        <a:bodyPr/>
        <a:lstStyle/>
        <a:p>
          <a:endParaRPr lang="tr-TR"/>
        </a:p>
      </dgm:t>
    </dgm:pt>
    <dgm:pt modelId="{C9FF9144-A74C-F940-A797-0FE725E812A1}">
      <dgm:prSet/>
      <dgm:spPr/>
      <dgm:t>
        <a:bodyPr/>
        <a:lstStyle/>
        <a:p>
          <a:r>
            <a:rPr lang="tr-TR" baseline="0" dirty="0" err="1"/>
            <a:t>Dunn</a:t>
          </a:r>
          <a:r>
            <a:rPr lang="tr-TR" baseline="0" dirty="0"/>
            <a:t> ve </a:t>
          </a:r>
          <a:r>
            <a:rPr lang="tr-TR" baseline="0" dirty="0" err="1"/>
            <a:t>Dunn</a:t>
          </a:r>
          <a:r>
            <a:rPr lang="tr-TR" baseline="0" dirty="0"/>
            <a:t>, öğrenme kuramı geliştirmemiş bunun yerine, öğrenme biçimlerine etki eden etkenleri, öğrenme stili etkenleri olarak tanımlamıştır.</a:t>
          </a:r>
          <a:endParaRPr lang="tr-TR" dirty="0"/>
        </a:p>
      </dgm:t>
    </dgm:pt>
    <dgm:pt modelId="{3F017972-CC2D-424F-834C-930B970FDFF8}" type="parTrans" cxnId="{180B2E37-1AF4-4345-B838-41CD71BA14B2}">
      <dgm:prSet/>
      <dgm:spPr/>
      <dgm:t>
        <a:bodyPr/>
        <a:lstStyle/>
        <a:p>
          <a:endParaRPr lang="tr-TR"/>
        </a:p>
      </dgm:t>
    </dgm:pt>
    <dgm:pt modelId="{9F731EF4-181F-7149-AF81-75509EF81744}" type="sibTrans" cxnId="{180B2E37-1AF4-4345-B838-41CD71BA14B2}">
      <dgm:prSet/>
      <dgm:spPr/>
      <dgm:t>
        <a:bodyPr/>
        <a:lstStyle/>
        <a:p>
          <a:endParaRPr lang="tr-TR"/>
        </a:p>
      </dgm:t>
    </dgm:pt>
    <dgm:pt modelId="{ACBD07B0-2B97-C14C-8C1E-B445F3C8EDFE}" type="pres">
      <dgm:prSet presAssocID="{A34EA7BC-BF11-264C-AC31-79FFEEA2B61E}" presName="outerComposite" presStyleCnt="0">
        <dgm:presLayoutVars>
          <dgm:chMax val="5"/>
          <dgm:dir/>
          <dgm:resizeHandles val="exact"/>
        </dgm:presLayoutVars>
      </dgm:prSet>
      <dgm:spPr/>
    </dgm:pt>
    <dgm:pt modelId="{FDA767A7-BF52-4044-A369-932D0A143414}" type="pres">
      <dgm:prSet presAssocID="{A34EA7BC-BF11-264C-AC31-79FFEEA2B61E}" presName="dummyMaxCanvas" presStyleCnt="0">
        <dgm:presLayoutVars/>
      </dgm:prSet>
      <dgm:spPr/>
    </dgm:pt>
    <dgm:pt modelId="{FE8D0D36-3B4A-C343-BE97-52FADC7EEC55}" type="pres">
      <dgm:prSet presAssocID="{A34EA7BC-BF11-264C-AC31-79FFEEA2B61E}" presName="TwoNodes_1" presStyleLbl="node1" presStyleIdx="0" presStyleCnt="2">
        <dgm:presLayoutVars>
          <dgm:bulletEnabled val="1"/>
        </dgm:presLayoutVars>
      </dgm:prSet>
      <dgm:spPr/>
    </dgm:pt>
    <dgm:pt modelId="{348CE1AE-498B-494A-8151-F91CD6CDC06E}" type="pres">
      <dgm:prSet presAssocID="{A34EA7BC-BF11-264C-AC31-79FFEEA2B61E}" presName="TwoNodes_2" presStyleLbl="node1" presStyleIdx="1" presStyleCnt="2">
        <dgm:presLayoutVars>
          <dgm:bulletEnabled val="1"/>
        </dgm:presLayoutVars>
      </dgm:prSet>
      <dgm:spPr/>
    </dgm:pt>
    <dgm:pt modelId="{384E07D8-0A39-DC4B-9AB3-EBF7CFFAFD86}" type="pres">
      <dgm:prSet presAssocID="{A34EA7BC-BF11-264C-AC31-79FFEEA2B61E}" presName="TwoConn_1-2" presStyleLbl="fgAccFollowNode1" presStyleIdx="0" presStyleCnt="1">
        <dgm:presLayoutVars>
          <dgm:bulletEnabled val="1"/>
        </dgm:presLayoutVars>
      </dgm:prSet>
      <dgm:spPr/>
    </dgm:pt>
    <dgm:pt modelId="{7AE63490-6422-FF4A-8DE1-F3902D714E0E}" type="pres">
      <dgm:prSet presAssocID="{A34EA7BC-BF11-264C-AC31-79FFEEA2B61E}" presName="TwoNodes_1_text" presStyleLbl="node1" presStyleIdx="1" presStyleCnt="2">
        <dgm:presLayoutVars>
          <dgm:bulletEnabled val="1"/>
        </dgm:presLayoutVars>
      </dgm:prSet>
      <dgm:spPr/>
    </dgm:pt>
    <dgm:pt modelId="{E69F7B0E-53D2-EB49-B3C3-A8FC5AF87EE1}" type="pres">
      <dgm:prSet presAssocID="{A34EA7BC-BF11-264C-AC31-79FFEEA2B61E}" presName="TwoNodes_2_text" presStyleLbl="node1" presStyleIdx="1" presStyleCnt="2">
        <dgm:presLayoutVars>
          <dgm:bulletEnabled val="1"/>
        </dgm:presLayoutVars>
      </dgm:prSet>
      <dgm:spPr/>
    </dgm:pt>
  </dgm:ptLst>
  <dgm:cxnLst>
    <dgm:cxn modelId="{180B2E37-1AF4-4345-B838-41CD71BA14B2}" srcId="{A34EA7BC-BF11-264C-AC31-79FFEEA2B61E}" destId="{C9FF9144-A74C-F940-A797-0FE725E812A1}" srcOrd="1" destOrd="0" parTransId="{3F017972-CC2D-424F-834C-930B970FDFF8}" sibTransId="{9F731EF4-181F-7149-AF81-75509EF81744}"/>
    <dgm:cxn modelId="{7B080648-3866-D24B-B423-BA34B10ABBEF}" type="presOf" srcId="{C9FF9144-A74C-F940-A797-0FE725E812A1}" destId="{E69F7B0E-53D2-EB49-B3C3-A8FC5AF87EE1}" srcOrd="1" destOrd="0" presId="urn:microsoft.com/office/officeart/2005/8/layout/vProcess5"/>
    <dgm:cxn modelId="{A3662066-702F-5043-B63F-4C57435130FF}" type="presOf" srcId="{5364AD9F-F266-284A-8919-47BE7D4028D4}" destId="{384E07D8-0A39-DC4B-9AB3-EBF7CFFAFD86}" srcOrd="0" destOrd="0" presId="urn:microsoft.com/office/officeart/2005/8/layout/vProcess5"/>
    <dgm:cxn modelId="{775AD793-3A5B-F64A-8C02-9FF2349E9838}" type="presOf" srcId="{C9FF9144-A74C-F940-A797-0FE725E812A1}" destId="{348CE1AE-498B-494A-8151-F91CD6CDC06E}" srcOrd="0" destOrd="0" presId="urn:microsoft.com/office/officeart/2005/8/layout/vProcess5"/>
    <dgm:cxn modelId="{7656D9AE-B865-1244-9451-7F745F089745}" type="presOf" srcId="{0EB6350F-3C71-8841-B03F-70FD1B586CC4}" destId="{FE8D0D36-3B4A-C343-BE97-52FADC7EEC55}" srcOrd="0" destOrd="0" presId="urn:microsoft.com/office/officeart/2005/8/layout/vProcess5"/>
    <dgm:cxn modelId="{3FDFBBC1-0FFD-A141-9DCC-3267C84DBE4B}" type="presOf" srcId="{0EB6350F-3C71-8841-B03F-70FD1B586CC4}" destId="{7AE63490-6422-FF4A-8DE1-F3902D714E0E}" srcOrd="1" destOrd="0" presId="urn:microsoft.com/office/officeart/2005/8/layout/vProcess5"/>
    <dgm:cxn modelId="{AFB732C6-692F-6B42-AA30-CB18A5B4F807}" type="presOf" srcId="{A34EA7BC-BF11-264C-AC31-79FFEEA2B61E}" destId="{ACBD07B0-2B97-C14C-8C1E-B445F3C8EDFE}" srcOrd="0" destOrd="0" presId="urn:microsoft.com/office/officeart/2005/8/layout/vProcess5"/>
    <dgm:cxn modelId="{944105EB-B172-B64B-8C93-86F42DD4621A}" srcId="{A34EA7BC-BF11-264C-AC31-79FFEEA2B61E}" destId="{0EB6350F-3C71-8841-B03F-70FD1B586CC4}" srcOrd="0" destOrd="0" parTransId="{C4F03861-944F-C941-A7BF-296F5BE0BA9C}" sibTransId="{5364AD9F-F266-284A-8919-47BE7D4028D4}"/>
    <dgm:cxn modelId="{E61AC5DF-2465-5445-8D5F-EB54DF0135E3}" type="presParOf" srcId="{ACBD07B0-2B97-C14C-8C1E-B445F3C8EDFE}" destId="{FDA767A7-BF52-4044-A369-932D0A143414}" srcOrd="0" destOrd="0" presId="urn:microsoft.com/office/officeart/2005/8/layout/vProcess5"/>
    <dgm:cxn modelId="{5930BBDD-6F50-A746-9610-54D6107890B1}" type="presParOf" srcId="{ACBD07B0-2B97-C14C-8C1E-B445F3C8EDFE}" destId="{FE8D0D36-3B4A-C343-BE97-52FADC7EEC55}" srcOrd="1" destOrd="0" presId="urn:microsoft.com/office/officeart/2005/8/layout/vProcess5"/>
    <dgm:cxn modelId="{31D46B26-20D9-B84F-BC61-FC981C3FD7BC}" type="presParOf" srcId="{ACBD07B0-2B97-C14C-8C1E-B445F3C8EDFE}" destId="{348CE1AE-498B-494A-8151-F91CD6CDC06E}" srcOrd="2" destOrd="0" presId="urn:microsoft.com/office/officeart/2005/8/layout/vProcess5"/>
    <dgm:cxn modelId="{093649D9-4278-004D-AB88-258B91DEF9B2}" type="presParOf" srcId="{ACBD07B0-2B97-C14C-8C1E-B445F3C8EDFE}" destId="{384E07D8-0A39-DC4B-9AB3-EBF7CFFAFD86}" srcOrd="3" destOrd="0" presId="urn:microsoft.com/office/officeart/2005/8/layout/vProcess5"/>
    <dgm:cxn modelId="{5BCFC1BA-8404-F244-B912-DA3CA530AA03}" type="presParOf" srcId="{ACBD07B0-2B97-C14C-8C1E-B445F3C8EDFE}" destId="{7AE63490-6422-FF4A-8DE1-F3902D714E0E}" srcOrd="4" destOrd="0" presId="urn:microsoft.com/office/officeart/2005/8/layout/vProcess5"/>
    <dgm:cxn modelId="{34758820-0BA8-B645-80F4-24AD84EDB8AB}" type="presParOf" srcId="{ACBD07B0-2B97-C14C-8C1E-B445F3C8EDFE}" destId="{E69F7B0E-53D2-EB49-B3C3-A8FC5AF87EE1}" srcOrd="5"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33BA4367-DCBE-054C-93C9-9651CCC4FB99}" type="doc">
      <dgm:prSet loTypeId="urn:microsoft.com/office/officeart/2005/8/layout/orgChart1" loCatId="hierarchy" qsTypeId="urn:microsoft.com/office/officeart/2005/8/quickstyle/simple1" qsCatId="simple" csTypeId="urn:microsoft.com/office/officeart/2005/8/colors/accent1_2" csCatId="accent1"/>
      <dgm:spPr/>
      <dgm:t>
        <a:bodyPr/>
        <a:lstStyle/>
        <a:p>
          <a:endParaRPr lang="tr-TR"/>
        </a:p>
      </dgm:t>
    </dgm:pt>
    <dgm:pt modelId="{0B49E9D9-E368-BF43-8BF0-43458AD0B9A1}">
      <dgm:prSet/>
      <dgm:spPr/>
      <dgm:t>
        <a:bodyPr/>
        <a:lstStyle/>
        <a:p>
          <a:r>
            <a:rPr lang="tr-TR" baseline="0"/>
            <a:t>Öğrenmeyi etkileyen faktörler</a:t>
          </a:r>
          <a:endParaRPr lang="tr-TR"/>
        </a:p>
      </dgm:t>
    </dgm:pt>
    <dgm:pt modelId="{04AA7CA1-50FD-5541-A7E3-26719D39AC87}" type="parTrans" cxnId="{C9087EE0-E98E-AE44-86C2-F82C0B0BB43B}">
      <dgm:prSet/>
      <dgm:spPr/>
      <dgm:t>
        <a:bodyPr/>
        <a:lstStyle/>
        <a:p>
          <a:endParaRPr lang="tr-TR"/>
        </a:p>
      </dgm:t>
    </dgm:pt>
    <dgm:pt modelId="{0F8571DF-12B9-1F45-910F-D906919C908C}" type="sibTrans" cxnId="{C9087EE0-E98E-AE44-86C2-F82C0B0BB43B}">
      <dgm:prSet/>
      <dgm:spPr/>
      <dgm:t>
        <a:bodyPr/>
        <a:lstStyle/>
        <a:p>
          <a:endParaRPr lang="tr-TR"/>
        </a:p>
      </dgm:t>
    </dgm:pt>
    <dgm:pt modelId="{C7CDE83E-A508-1A4A-ABBD-6768ABA4CCDC}">
      <dgm:prSet/>
      <dgm:spPr/>
      <dgm:t>
        <a:bodyPr/>
        <a:lstStyle/>
        <a:p>
          <a:r>
            <a:rPr lang="tr-TR" baseline="0"/>
            <a:t>Çevresel koşullar</a:t>
          </a:r>
          <a:endParaRPr lang="tr-TR"/>
        </a:p>
      </dgm:t>
    </dgm:pt>
    <dgm:pt modelId="{EA022A60-79F1-5547-B352-4934D78DACA4}" type="parTrans" cxnId="{3C77D7E4-BA45-2A49-9B5C-CA4ACD971338}">
      <dgm:prSet/>
      <dgm:spPr/>
      <dgm:t>
        <a:bodyPr/>
        <a:lstStyle/>
        <a:p>
          <a:endParaRPr lang="tr-TR"/>
        </a:p>
      </dgm:t>
    </dgm:pt>
    <dgm:pt modelId="{AD0AAA6B-25D7-554B-A07C-F9B14C2AFA5D}" type="sibTrans" cxnId="{3C77D7E4-BA45-2A49-9B5C-CA4ACD971338}">
      <dgm:prSet/>
      <dgm:spPr/>
      <dgm:t>
        <a:bodyPr/>
        <a:lstStyle/>
        <a:p>
          <a:endParaRPr lang="tr-TR"/>
        </a:p>
      </dgm:t>
    </dgm:pt>
    <dgm:pt modelId="{E58AF10C-3518-304B-9A5B-51C85D7ED35A}">
      <dgm:prSet/>
      <dgm:spPr/>
      <dgm:t>
        <a:bodyPr/>
        <a:lstStyle/>
        <a:p>
          <a:r>
            <a:rPr lang="tr-TR" baseline="0"/>
            <a:t>Duygusal koşullar</a:t>
          </a:r>
          <a:endParaRPr lang="tr-TR"/>
        </a:p>
      </dgm:t>
    </dgm:pt>
    <dgm:pt modelId="{21986C10-15FE-CA4C-A69A-64D8B6192E54}" type="parTrans" cxnId="{60071828-B982-244A-B63C-64F84B940BA0}">
      <dgm:prSet/>
      <dgm:spPr/>
      <dgm:t>
        <a:bodyPr/>
        <a:lstStyle/>
        <a:p>
          <a:endParaRPr lang="tr-TR"/>
        </a:p>
      </dgm:t>
    </dgm:pt>
    <dgm:pt modelId="{FF5E0944-7416-E447-8D05-801AD8F1D046}" type="sibTrans" cxnId="{60071828-B982-244A-B63C-64F84B940BA0}">
      <dgm:prSet/>
      <dgm:spPr/>
      <dgm:t>
        <a:bodyPr/>
        <a:lstStyle/>
        <a:p>
          <a:endParaRPr lang="tr-TR"/>
        </a:p>
      </dgm:t>
    </dgm:pt>
    <dgm:pt modelId="{E2B07D10-35BC-7745-8B1C-4773777310CA}">
      <dgm:prSet/>
      <dgm:spPr/>
      <dgm:t>
        <a:bodyPr/>
        <a:lstStyle/>
        <a:p>
          <a:r>
            <a:rPr lang="tr-TR" baseline="0"/>
            <a:t>Sosyal koşullar</a:t>
          </a:r>
          <a:endParaRPr lang="tr-TR"/>
        </a:p>
      </dgm:t>
    </dgm:pt>
    <dgm:pt modelId="{35C0C72C-C62B-6947-884B-4C1FFC60559F}" type="parTrans" cxnId="{231D4917-2153-DA41-A4A4-F8CB4C76BAC8}">
      <dgm:prSet/>
      <dgm:spPr/>
      <dgm:t>
        <a:bodyPr/>
        <a:lstStyle/>
        <a:p>
          <a:endParaRPr lang="tr-TR"/>
        </a:p>
      </dgm:t>
    </dgm:pt>
    <dgm:pt modelId="{EB310AD9-E0AC-6642-9E12-2296B48AF06F}" type="sibTrans" cxnId="{231D4917-2153-DA41-A4A4-F8CB4C76BAC8}">
      <dgm:prSet/>
      <dgm:spPr/>
      <dgm:t>
        <a:bodyPr/>
        <a:lstStyle/>
        <a:p>
          <a:endParaRPr lang="tr-TR"/>
        </a:p>
      </dgm:t>
    </dgm:pt>
    <dgm:pt modelId="{C8F5DB1D-621E-0B47-BA68-60835F2CC584}">
      <dgm:prSet/>
      <dgm:spPr/>
      <dgm:t>
        <a:bodyPr/>
        <a:lstStyle/>
        <a:p>
          <a:r>
            <a:rPr lang="tr-TR" baseline="0"/>
            <a:t>Fiziksel koşullar</a:t>
          </a:r>
          <a:endParaRPr lang="tr-TR"/>
        </a:p>
      </dgm:t>
    </dgm:pt>
    <dgm:pt modelId="{18BCAC8C-E735-8E4B-B233-ECA12BF517F8}" type="parTrans" cxnId="{6A6711C5-A488-3A4D-B83F-3A4FA9616DDA}">
      <dgm:prSet/>
      <dgm:spPr/>
      <dgm:t>
        <a:bodyPr/>
        <a:lstStyle/>
        <a:p>
          <a:endParaRPr lang="tr-TR"/>
        </a:p>
      </dgm:t>
    </dgm:pt>
    <dgm:pt modelId="{C6AA9F08-749E-0146-B926-2BAF5AEA48C8}" type="sibTrans" cxnId="{6A6711C5-A488-3A4D-B83F-3A4FA9616DDA}">
      <dgm:prSet/>
      <dgm:spPr/>
      <dgm:t>
        <a:bodyPr/>
        <a:lstStyle/>
        <a:p>
          <a:endParaRPr lang="tr-TR"/>
        </a:p>
      </dgm:t>
    </dgm:pt>
    <dgm:pt modelId="{F1E3172B-1C08-AB46-9579-3A0E3682FCC4}">
      <dgm:prSet/>
      <dgm:spPr/>
      <dgm:t>
        <a:bodyPr/>
        <a:lstStyle/>
        <a:p>
          <a:r>
            <a:rPr lang="tr-TR" baseline="0"/>
            <a:t>Psikolojik koşullar</a:t>
          </a:r>
          <a:endParaRPr lang="tr-TR"/>
        </a:p>
      </dgm:t>
    </dgm:pt>
    <dgm:pt modelId="{85C40669-25C9-2E42-B61B-5964FA780973}" type="parTrans" cxnId="{861A3794-D2F6-BE41-9185-EC97CF2FAC2C}">
      <dgm:prSet/>
      <dgm:spPr/>
      <dgm:t>
        <a:bodyPr/>
        <a:lstStyle/>
        <a:p>
          <a:endParaRPr lang="tr-TR"/>
        </a:p>
      </dgm:t>
    </dgm:pt>
    <dgm:pt modelId="{33C817A4-7F32-A04A-A711-0B8B575DE388}" type="sibTrans" cxnId="{861A3794-D2F6-BE41-9185-EC97CF2FAC2C}">
      <dgm:prSet/>
      <dgm:spPr/>
      <dgm:t>
        <a:bodyPr/>
        <a:lstStyle/>
        <a:p>
          <a:endParaRPr lang="tr-TR"/>
        </a:p>
      </dgm:t>
    </dgm:pt>
    <dgm:pt modelId="{961928B8-A6B3-8840-B3B1-52E27AECD8B2}" type="pres">
      <dgm:prSet presAssocID="{33BA4367-DCBE-054C-93C9-9651CCC4FB99}" presName="hierChild1" presStyleCnt="0">
        <dgm:presLayoutVars>
          <dgm:orgChart val="1"/>
          <dgm:chPref val="1"/>
          <dgm:dir/>
          <dgm:animOne val="branch"/>
          <dgm:animLvl val="lvl"/>
          <dgm:resizeHandles/>
        </dgm:presLayoutVars>
      </dgm:prSet>
      <dgm:spPr/>
    </dgm:pt>
    <dgm:pt modelId="{ADDC60B6-47A7-B944-8AF2-2BAA4E32004F}" type="pres">
      <dgm:prSet presAssocID="{0B49E9D9-E368-BF43-8BF0-43458AD0B9A1}" presName="hierRoot1" presStyleCnt="0">
        <dgm:presLayoutVars>
          <dgm:hierBranch val="init"/>
        </dgm:presLayoutVars>
      </dgm:prSet>
      <dgm:spPr/>
    </dgm:pt>
    <dgm:pt modelId="{233D64E7-C9F0-854A-A78E-26214C7DFB99}" type="pres">
      <dgm:prSet presAssocID="{0B49E9D9-E368-BF43-8BF0-43458AD0B9A1}" presName="rootComposite1" presStyleCnt="0"/>
      <dgm:spPr/>
    </dgm:pt>
    <dgm:pt modelId="{0271AAAE-C86B-5749-9722-C14DFB81995B}" type="pres">
      <dgm:prSet presAssocID="{0B49E9D9-E368-BF43-8BF0-43458AD0B9A1}" presName="rootText1" presStyleLbl="node0" presStyleIdx="0" presStyleCnt="1">
        <dgm:presLayoutVars>
          <dgm:chPref val="3"/>
        </dgm:presLayoutVars>
      </dgm:prSet>
      <dgm:spPr/>
    </dgm:pt>
    <dgm:pt modelId="{C173C2D0-8F95-0F49-B796-AAC32462FE1A}" type="pres">
      <dgm:prSet presAssocID="{0B49E9D9-E368-BF43-8BF0-43458AD0B9A1}" presName="rootConnector1" presStyleLbl="node1" presStyleIdx="0" presStyleCnt="0"/>
      <dgm:spPr/>
    </dgm:pt>
    <dgm:pt modelId="{63DBB44C-0FCE-AC4E-9BEC-5C572DD19E29}" type="pres">
      <dgm:prSet presAssocID="{0B49E9D9-E368-BF43-8BF0-43458AD0B9A1}" presName="hierChild2" presStyleCnt="0"/>
      <dgm:spPr/>
    </dgm:pt>
    <dgm:pt modelId="{8FD0ED0F-2724-C943-9987-DE8956259056}" type="pres">
      <dgm:prSet presAssocID="{EA022A60-79F1-5547-B352-4934D78DACA4}" presName="Name37" presStyleLbl="parChTrans1D2" presStyleIdx="0" presStyleCnt="5"/>
      <dgm:spPr/>
    </dgm:pt>
    <dgm:pt modelId="{A51B3BD2-053A-5A4A-AFC3-DDAB2C03EEB8}" type="pres">
      <dgm:prSet presAssocID="{C7CDE83E-A508-1A4A-ABBD-6768ABA4CCDC}" presName="hierRoot2" presStyleCnt="0">
        <dgm:presLayoutVars>
          <dgm:hierBranch val="init"/>
        </dgm:presLayoutVars>
      </dgm:prSet>
      <dgm:spPr/>
    </dgm:pt>
    <dgm:pt modelId="{6DA1F122-C67B-0B47-919B-69C96BA3D42E}" type="pres">
      <dgm:prSet presAssocID="{C7CDE83E-A508-1A4A-ABBD-6768ABA4CCDC}" presName="rootComposite" presStyleCnt="0"/>
      <dgm:spPr/>
    </dgm:pt>
    <dgm:pt modelId="{EC623D68-3BCD-0148-AA44-7165CF491276}" type="pres">
      <dgm:prSet presAssocID="{C7CDE83E-A508-1A4A-ABBD-6768ABA4CCDC}" presName="rootText" presStyleLbl="node2" presStyleIdx="0" presStyleCnt="5">
        <dgm:presLayoutVars>
          <dgm:chPref val="3"/>
        </dgm:presLayoutVars>
      </dgm:prSet>
      <dgm:spPr/>
    </dgm:pt>
    <dgm:pt modelId="{F9926912-4437-6144-B3B3-67B0BAEB6DA7}" type="pres">
      <dgm:prSet presAssocID="{C7CDE83E-A508-1A4A-ABBD-6768ABA4CCDC}" presName="rootConnector" presStyleLbl="node2" presStyleIdx="0" presStyleCnt="5"/>
      <dgm:spPr/>
    </dgm:pt>
    <dgm:pt modelId="{75F86555-7821-364D-AFC0-2410A1B3159F}" type="pres">
      <dgm:prSet presAssocID="{C7CDE83E-A508-1A4A-ABBD-6768ABA4CCDC}" presName="hierChild4" presStyleCnt="0"/>
      <dgm:spPr/>
    </dgm:pt>
    <dgm:pt modelId="{825BFE78-8862-1040-9117-2FC7C38D27FA}" type="pres">
      <dgm:prSet presAssocID="{C7CDE83E-A508-1A4A-ABBD-6768ABA4CCDC}" presName="hierChild5" presStyleCnt="0"/>
      <dgm:spPr/>
    </dgm:pt>
    <dgm:pt modelId="{B948BAB5-5ECA-4048-B6D1-CD8F6BC32C1E}" type="pres">
      <dgm:prSet presAssocID="{21986C10-15FE-CA4C-A69A-64D8B6192E54}" presName="Name37" presStyleLbl="parChTrans1D2" presStyleIdx="1" presStyleCnt="5"/>
      <dgm:spPr/>
    </dgm:pt>
    <dgm:pt modelId="{22645731-AC93-6449-8AEC-FC7D92108DBE}" type="pres">
      <dgm:prSet presAssocID="{E58AF10C-3518-304B-9A5B-51C85D7ED35A}" presName="hierRoot2" presStyleCnt="0">
        <dgm:presLayoutVars>
          <dgm:hierBranch val="init"/>
        </dgm:presLayoutVars>
      </dgm:prSet>
      <dgm:spPr/>
    </dgm:pt>
    <dgm:pt modelId="{C5D2D236-875F-C642-B017-D5E2269AD280}" type="pres">
      <dgm:prSet presAssocID="{E58AF10C-3518-304B-9A5B-51C85D7ED35A}" presName="rootComposite" presStyleCnt="0"/>
      <dgm:spPr/>
    </dgm:pt>
    <dgm:pt modelId="{B3DDE645-DC48-E347-AD2B-8BB2A5728E5C}" type="pres">
      <dgm:prSet presAssocID="{E58AF10C-3518-304B-9A5B-51C85D7ED35A}" presName="rootText" presStyleLbl="node2" presStyleIdx="1" presStyleCnt="5">
        <dgm:presLayoutVars>
          <dgm:chPref val="3"/>
        </dgm:presLayoutVars>
      </dgm:prSet>
      <dgm:spPr/>
    </dgm:pt>
    <dgm:pt modelId="{9679B932-8F57-DA4D-AC08-814825F248E8}" type="pres">
      <dgm:prSet presAssocID="{E58AF10C-3518-304B-9A5B-51C85D7ED35A}" presName="rootConnector" presStyleLbl="node2" presStyleIdx="1" presStyleCnt="5"/>
      <dgm:spPr/>
    </dgm:pt>
    <dgm:pt modelId="{33F7A2D2-71C3-834F-94E6-50D95C9CE85E}" type="pres">
      <dgm:prSet presAssocID="{E58AF10C-3518-304B-9A5B-51C85D7ED35A}" presName="hierChild4" presStyleCnt="0"/>
      <dgm:spPr/>
    </dgm:pt>
    <dgm:pt modelId="{B3F6D903-A793-0042-8D35-AF29775070F4}" type="pres">
      <dgm:prSet presAssocID="{E58AF10C-3518-304B-9A5B-51C85D7ED35A}" presName="hierChild5" presStyleCnt="0"/>
      <dgm:spPr/>
    </dgm:pt>
    <dgm:pt modelId="{BC4E9BF0-3C89-3B44-AADA-8C4809D04840}" type="pres">
      <dgm:prSet presAssocID="{35C0C72C-C62B-6947-884B-4C1FFC60559F}" presName="Name37" presStyleLbl="parChTrans1D2" presStyleIdx="2" presStyleCnt="5"/>
      <dgm:spPr/>
    </dgm:pt>
    <dgm:pt modelId="{BE4455A9-9DB5-FD41-B019-790DC7AE5860}" type="pres">
      <dgm:prSet presAssocID="{E2B07D10-35BC-7745-8B1C-4773777310CA}" presName="hierRoot2" presStyleCnt="0">
        <dgm:presLayoutVars>
          <dgm:hierBranch val="init"/>
        </dgm:presLayoutVars>
      </dgm:prSet>
      <dgm:spPr/>
    </dgm:pt>
    <dgm:pt modelId="{B1FB77B4-B09E-6F49-A7DE-A952012FEA19}" type="pres">
      <dgm:prSet presAssocID="{E2B07D10-35BC-7745-8B1C-4773777310CA}" presName="rootComposite" presStyleCnt="0"/>
      <dgm:spPr/>
    </dgm:pt>
    <dgm:pt modelId="{10143624-57CD-DE45-8272-9F12F8517EC7}" type="pres">
      <dgm:prSet presAssocID="{E2B07D10-35BC-7745-8B1C-4773777310CA}" presName="rootText" presStyleLbl="node2" presStyleIdx="2" presStyleCnt="5">
        <dgm:presLayoutVars>
          <dgm:chPref val="3"/>
        </dgm:presLayoutVars>
      </dgm:prSet>
      <dgm:spPr/>
    </dgm:pt>
    <dgm:pt modelId="{B1FAD95F-5AFE-384B-9ADB-EE42CCD88E02}" type="pres">
      <dgm:prSet presAssocID="{E2B07D10-35BC-7745-8B1C-4773777310CA}" presName="rootConnector" presStyleLbl="node2" presStyleIdx="2" presStyleCnt="5"/>
      <dgm:spPr/>
    </dgm:pt>
    <dgm:pt modelId="{198AB484-D2E9-3942-A106-11A090424E1D}" type="pres">
      <dgm:prSet presAssocID="{E2B07D10-35BC-7745-8B1C-4773777310CA}" presName="hierChild4" presStyleCnt="0"/>
      <dgm:spPr/>
    </dgm:pt>
    <dgm:pt modelId="{36F0D5B1-E0C0-424B-949B-7E41FA82597F}" type="pres">
      <dgm:prSet presAssocID="{E2B07D10-35BC-7745-8B1C-4773777310CA}" presName="hierChild5" presStyleCnt="0"/>
      <dgm:spPr/>
    </dgm:pt>
    <dgm:pt modelId="{DB1BE510-7E3F-CC40-AA4F-195E299B9F4E}" type="pres">
      <dgm:prSet presAssocID="{18BCAC8C-E735-8E4B-B233-ECA12BF517F8}" presName="Name37" presStyleLbl="parChTrans1D2" presStyleIdx="3" presStyleCnt="5"/>
      <dgm:spPr/>
    </dgm:pt>
    <dgm:pt modelId="{A1F30256-F8AB-C946-B2E5-4020C438B869}" type="pres">
      <dgm:prSet presAssocID="{C8F5DB1D-621E-0B47-BA68-60835F2CC584}" presName="hierRoot2" presStyleCnt="0">
        <dgm:presLayoutVars>
          <dgm:hierBranch val="init"/>
        </dgm:presLayoutVars>
      </dgm:prSet>
      <dgm:spPr/>
    </dgm:pt>
    <dgm:pt modelId="{C23B98B7-87E6-D44A-AB87-2E3EF706DFED}" type="pres">
      <dgm:prSet presAssocID="{C8F5DB1D-621E-0B47-BA68-60835F2CC584}" presName="rootComposite" presStyleCnt="0"/>
      <dgm:spPr/>
    </dgm:pt>
    <dgm:pt modelId="{AEF702FB-1A4C-BB44-883E-2FD5DB45DB82}" type="pres">
      <dgm:prSet presAssocID="{C8F5DB1D-621E-0B47-BA68-60835F2CC584}" presName="rootText" presStyleLbl="node2" presStyleIdx="3" presStyleCnt="5">
        <dgm:presLayoutVars>
          <dgm:chPref val="3"/>
        </dgm:presLayoutVars>
      </dgm:prSet>
      <dgm:spPr/>
    </dgm:pt>
    <dgm:pt modelId="{FED207BF-5804-EC4F-AFD8-4AB4FD697B35}" type="pres">
      <dgm:prSet presAssocID="{C8F5DB1D-621E-0B47-BA68-60835F2CC584}" presName="rootConnector" presStyleLbl="node2" presStyleIdx="3" presStyleCnt="5"/>
      <dgm:spPr/>
    </dgm:pt>
    <dgm:pt modelId="{A9EBB7D7-48CA-D345-9C4B-E285136A0C40}" type="pres">
      <dgm:prSet presAssocID="{C8F5DB1D-621E-0B47-BA68-60835F2CC584}" presName="hierChild4" presStyleCnt="0"/>
      <dgm:spPr/>
    </dgm:pt>
    <dgm:pt modelId="{27F2E215-EB8E-FC4F-9F63-9ED63FD9BAE4}" type="pres">
      <dgm:prSet presAssocID="{C8F5DB1D-621E-0B47-BA68-60835F2CC584}" presName="hierChild5" presStyleCnt="0"/>
      <dgm:spPr/>
    </dgm:pt>
    <dgm:pt modelId="{F041B95C-1B3F-9749-B49C-C57EF4CA3C75}" type="pres">
      <dgm:prSet presAssocID="{85C40669-25C9-2E42-B61B-5964FA780973}" presName="Name37" presStyleLbl="parChTrans1D2" presStyleIdx="4" presStyleCnt="5"/>
      <dgm:spPr/>
    </dgm:pt>
    <dgm:pt modelId="{A98567EE-982E-3346-BFAD-35520C8B0A7E}" type="pres">
      <dgm:prSet presAssocID="{F1E3172B-1C08-AB46-9579-3A0E3682FCC4}" presName="hierRoot2" presStyleCnt="0">
        <dgm:presLayoutVars>
          <dgm:hierBranch val="init"/>
        </dgm:presLayoutVars>
      </dgm:prSet>
      <dgm:spPr/>
    </dgm:pt>
    <dgm:pt modelId="{A4B13DCF-4CA8-174C-9D1B-DFA641E54A43}" type="pres">
      <dgm:prSet presAssocID="{F1E3172B-1C08-AB46-9579-3A0E3682FCC4}" presName="rootComposite" presStyleCnt="0"/>
      <dgm:spPr/>
    </dgm:pt>
    <dgm:pt modelId="{58948AFA-7C50-CA41-9DF0-7896073D166D}" type="pres">
      <dgm:prSet presAssocID="{F1E3172B-1C08-AB46-9579-3A0E3682FCC4}" presName="rootText" presStyleLbl="node2" presStyleIdx="4" presStyleCnt="5">
        <dgm:presLayoutVars>
          <dgm:chPref val="3"/>
        </dgm:presLayoutVars>
      </dgm:prSet>
      <dgm:spPr/>
    </dgm:pt>
    <dgm:pt modelId="{7F7ECC5E-A364-624A-9426-C8E707A88DF3}" type="pres">
      <dgm:prSet presAssocID="{F1E3172B-1C08-AB46-9579-3A0E3682FCC4}" presName="rootConnector" presStyleLbl="node2" presStyleIdx="4" presStyleCnt="5"/>
      <dgm:spPr/>
    </dgm:pt>
    <dgm:pt modelId="{EFE54F2A-134B-CE40-9E2A-7FB05E5B7481}" type="pres">
      <dgm:prSet presAssocID="{F1E3172B-1C08-AB46-9579-3A0E3682FCC4}" presName="hierChild4" presStyleCnt="0"/>
      <dgm:spPr/>
    </dgm:pt>
    <dgm:pt modelId="{68749E50-9405-DB42-A5C9-708A850A9CB9}" type="pres">
      <dgm:prSet presAssocID="{F1E3172B-1C08-AB46-9579-3A0E3682FCC4}" presName="hierChild5" presStyleCnt="0"/>
      <dgm:spPr/>
    </dgm:pt>
    <dgm:pt modelId="{A24D1D72-1DE3-3A4F-B175-D6CD85B0EB2F}" type="pres">
      <dgm:prSet presAssocID="{0B49E9D9-E368-BF43-8BF0-43458AD0B9A1}" presName="hierChild3" presStyleCnt="0"/>
      <dgm:spPr/>
    </dgm:pt>
  </dgm:ptLst>
  <dgm:cxnLst>
    <dgm:cxn modelId="{26F06915-9F3A-9A41-A1FA-A706DF969359}" type="presOf" srcId="{F1E3172B-1C08-AB46-9579-3A0E3682FCC4}" destId="{7F7ECC5E-A364-624A-9426-C8E707A88DF3}" srcOrd="1" destOrd="0" presId="urn:microsoft.com/office/officeart/2005/8/layout/orgChart1"/>
    <dgm:cxn modelId="{231D4917-2153-DA41-A4A4-F8CB4C76BAC8}" srcId="{0B49E9D9-E368-BF43-8BF0-43458AD0B9A1}" destId="{E2B07D10-35BC-7745-8B1C-4773777310CA}" srcOrd="2" destOrd="0" parTransId="{35C0C72C-C62B-6947-884B-4C1FFC60559F}" sibTransId="{EB310AD9-E0AC-6642-9E12-2296B48AF06F}"/>
    <dgm:cxn modelId="{16F9B51D-E68A-5841-BD8F-E5C8DBF8E0CF}" type="presOf" srcId="{E58AF10C-3518-304B-9A5B-51C85D7ED35A}" destId="{9679B932-8F57-DA4D-AC08-814825F248E8}" srcOrd="1" destOrd="0" presId="urn:microsoft.com/office/officeart/2005/8/layout/orgChart1"/>
    <dgm:cxn modelId="{3D158427-70C1-DD4B-AAAC-D15062F0FFB2}" type="presOf" srcId="{35C0C72C-C62B-6947-884B-4C1FFC60559F}" destId="{BC4E9BF0-3C89-3B44-AADA-8C4809D04840}" srcOrd="0" destOrd="0" presId="urn:microsoft.com/office/officeart/2005/8/layout/orgChart1"/>
    <dgm:cxn modelId="{60071828-B982-244A-B63C-64F84B940BA0}" srcId="{0B49E9D9-E368-BF43-8BF0-43458AD0B9A1}" destId="{E58AF10C-3518-304B-9A5B-51C85D7ED35A}" srcOrd="1" destOrd="0" parTransId="{21986C10-15FE-CA4C-A69A-64D8B6192E54}" sibTransId="{FF5E0944-7416-E447-8D05-801AD8F1D046}"/>
    <dgm:cxn modelId="{4716282D-581F-1342-B8F2-991E9A774B6E}" type="presOf" srcId="{C8F5DB1D-621E-0B47-BA68-60835F2CC584}" destId="{AEF702FB-1A4C-BB44-883E-2FD5DB45DB82}" srcOrd="0" destOrd="0" presId="urn:microsoft.com/office/officeart/2005/8/layout/orgChart1"/>
    <dgm:cxn modelId="{5044A431-0E5C-D941-AFCB-4A75C88F3910}" type="presOf" srcId="{0B49E9D9-E368-BF43-8BF0-43458AD0B9A1}" destId="{C173C2D0-8F95-0F49-B796-AAC32462FE1A}" srcOrd="1" destOrd="0" presId="urn:microsoft.com/office/officeart/2005/8/layout/orgChart1"/>
    <dgm:cxn modelId="{94352E54-DBC4-B840-9265-2C3DC39C7555}" type="presOf" srcId="{E2B07D10-35BC-7745-8B1C-4773777310CA}" destId="{B1FAD95F-5AFE-384B-9ADB-EE42CCD88E02}" srcOrd="1" destOrd="0" presId="urn:microsoft.com/office/officeart/2005/8/layout/orgChart1"/>
    <dgm:cxn modelId="{67CFAC5B-7B68-874B-8A89-7F07E2174AE9}" type="presOf" srcId="{33BA4367-DCBE-054C-93C9-9651CCC4FB99}" destId="{961928B8-A6B3-8840-B3B1-52E27AECD8B2}" srcOrd="0" destOrd="0" presId="urn:microsoft.com/office/officeart/2005/8/layout/orgChart1"/>
    <dgm:cxn modelId="{7138495D-781D-1542-BF62-0DB9E9070DB2}" type="presOf" srcId="{21986C10-15FE-CA4C-A69A-64D8B6192E54}" destId="{B948BAB5-5ECA-4048-B6D1-CD8F6BC32C1E}" srcOrd="0" destOrd="0" presId="urn:microsoft.com/office/officeart/2005/8/layout/orgChart1"/>
    <dgm:cxn modelId="{6F92B464-884A-B04E-B926-72FF1ADCFFF0}" type="presOf" srcId="{0B49E9D9-E368-BF43-8BF0-43458AD0B9A1}" destId="{0271AAAE-C86B-5749-9722-C14DFB81995B}" srcOrd="0" destOrd="0" presId="urn:microsoft.com/office/officeart/2005/8/layout/orgChart1"/>
    <dgm:cxn modelId="{0A057D8E-5857-AB46-9855-7D0C15480160}" type="presOf" srcId="{18BCAC8C-E735-8E4B-B233-ECA12BF517F8}" destId="{DB1BE510-7E3F-CC40-AA4F-195E299B9F4E}" srcOrd="0" destOrd="0" presId="urn:microsoft.com/office/officeart/2005/8/layout/orgChart1"/>
    <dgm:cxn modelId="{861A3794-D2F6-BE41-9185-EC97CF2FAC2C}" srcId="{0B49E9D9-E368-BF43-8BF0-43458AD0B9A1}" destId="{F1E3172B-1C08-AB46-9579-3A0E3682FCC4}" srcOrd="4" destOrd="0" parTransId="{85C40669-25C9-2E42-B61B-5964FA780973}" sibTransId="{33C817A4-7F32-A04A-A711-0B8B575DE388}"/>
    <dgm:cxn modelId="{07E5C49C-0FC5-5A46-8ADD-040194A806C4}" type="presOf" srcId="{85C40669-25C9-2E42-B61B-5964FA780973}" destId="{F041B95C-1B3F-9749-B49C-C57EF4CA3C75}" srcOrd="0" destOrd="0" presId="urn:microsoft.com/office/officeart/2005/8/layout/orgChart1"/>
    <dgm:cxn modelId="{EDF86CA7-0C77-1D4E-B5CC-229BD2CC45BA}" type="presOf" srcId="{C7CDE83E-A508-1A4A-ABBD-6768ABA4CCDC}" destId="{F9926912-4437-6144-B3B3-67B0BAEB6DA7}" srcOrd="1" destOrd="0" presId="urn:microsoft.com/office/officeart/2005/8/layout/orgChart1"/>
    <dgm:cxn modelId="{A3BA05AA-018E-164A-B336-3D331302BA6C}" type="presOf" srcId="{C8F5DB1D-621E-0B47-BA68-60835F2CC584}" destId="{FED207BF-5804-EC4F-AFD8-4AB4FD697B35}" srcOrd="1" destOrd="0" presId="urn:microsoft.com/office/officeart/2005/8/layout/orgChart1"/>
    <dgm:cxn modelId="{D0EB8AB6-3A00-8745-A22C-855A3C648185}" type="presOf" srcId="{F1E3172B-1C08-AB46-9579-3A0E3682FCC4}" destId="{58948AFA-7C50-CA41-9DF0-7896073D166D}" srcOrd="0" destOrd="0" presId="urn:microsoft.com/office/officeart/2005/8/layout/orgChart1"/>
    <dgm:cxn modelId="{6A6711C5-A488-3A4D-B83F-3A4FA9616DDA}" srcId="{0B49E9D9-E368-BF43-8BF0-43458AD0B9A1}" destId="{C8F5DB1D-621E-0B47-BA68-60835F2CC584}" srcOrd="3" destOrd="0" parTransId="{18BCAC8C-E735-8E4B-B233-ECA12BF517F8}" sibTransId="{C6AA9F08-749E-0146-B926-2BAF5AEA48C8}"/>
    <dgm:cxn modelId="{0C3CEADB-8D0D-F742-BAA1-7AAC96795A3B}" type="presOf" srcId="{E2B07D10-35BC-7745-8B1C-4773777310CA}" destId="{10143624-57CD-DE45-8272-9F12F8517EC7}" srcOrd="0" destOrd="0" presId="urn:microsoft.com/office/officeart/2005/8/layout/orgChart1"/>
    <dgm:cxn modelId="{0CF263DF-06B1-694A-8361-9FB6BA0B70A8}" type="presOf" srcId="{C7CDE83E-A508-1A4A-ABBD-6768ABA4CCDC}" destId="{EC623D68-3BCD-0148-AA44-7165CF491276}" srcOrd="0" destOrd="0" presId="urn:microsoft.com/office/officeart/2005/8/layout/orgChart1"/>
    <dgm:cxn modelId="{C9087EE0-E98E-AE44-86C2-F82C0B0BB43B}" srcId="{33BA4367-DCBE-054C-93C9-9651CCC4FB99}" destId="{0B49E9D9-E368-BF43-8BF0-43458AD0B9A1}" srcOrd="0" destOrd="0" parTransId="{04AA7CA1-50FD-5541-A7E3-26719D39AC87}" sibTransId="{0F8571DF-12B9-1F45-910F-D906919C908C}"/>
    <dgm:cxn modelId="{3C77D7E4-BA45-2A49-9B5C-CA4ACD971338}" srcId="{0B49E9D9-E368-BF43-8BF0-43458AD0B9A1}" destId="{C7CDE83E-A508-1A4A-ABBD-6768ABA4CCDC}" srcOrd="0" destOrd="0" parTransId="{EA022A60-79F1-5547-B352-4934D78DACA4}" sibTransId="{AD0AAA6B-25D7-554B-A07C-F9B14C2AFA5D}"/>
    <dgm:cxn modelId="{AB0BA9EE-6EE5-E14C-BF33-128F005BCF66}" type="presOf" srcId="{EA022A60-79F1-5547-B352-4934D78DACA4}" destId="{8FD0ED0F-2724-C943-9987-DE8956259056}" srcOrd="0" destOrd="0" presId="urn:microsoft.com/office/officeart/2005/8/layout/orgChart1"/>
    <dgm:cxn modelId="{558233F0-06E1-2449-A264-914F7D19DA49}" type="presOf" srcId="{E58AF10C-3518-304B-9A5B-51C85D7ED35A}" destId="{B3DDE645-DC48-E347-AD2B-8BB2A5728E5C}" srcOrd="0" destOrd="0" presId="urn:microsoft.com/office/officeart/2005/8/layout/orgChart1"/>
    <dgm:cxn modelId="{74CD9ED3-1882-2445-8E8F-C45F20AC0CB7}" type="presParOf" srcId="{961928B8-A6B3-8840-B3B1-52E27AECD8B2}" destId="{ADDC60B6-47A7-B944-8AF2-2BAA4E32004F}" srcOrd="0" destOrd="0" presId="urn:microsoft.com/office/officeart/2005/8/layout/orgChart1"/>
    <dgm:cxn modelId="{2B85732D-D5ED-794D-A0FF-DF06FBB34456}" type="presParOf" srcId="{ADDC60B6-47A7-B944-8AF2-2BAA4E32004F}" destId="{233D64E7-C9F0-854A-A78E-26214C7DFB99}" srcOrd="0" destOrd="0" presId="urn:microsoft.com/office/officeart/2005/8/layout/orgChart1"/>
    <dgm:cxn modelId="{0C0ED56C-BF84-494A-83DC-C1BFB38C00E7}" type="presParOf" srcId="{233D64E7-C9F0-854A-A78E-26214C7DFB99}" destId="{0271AAAE-C86B-5749-9722-C14DFB81995B}" srcOrd="0" destOrd="0" presId="urn:microsoft.com/office/officeart/2005/8/layout/orgChart1"/>
    <dgm:cxn modelId="{E86296E1-9529-224D-9021-12DBDD84B396}" type="presParOf" srcId="{233D64E7-C9F0-854A-A78E-26214C7DFB99}" destId="{C173C2D0-8F95-0F49-B796-AAC32462FE1A}" srcOrd="1" destOrd="0" presId="urn:microsoft.com/office/officeart/2005/8/layout/orgChart1"/>
    <dgm:cxn modelId="{1FC0F0F8-6507-1B4D-B221-6728BEEE3F7E}" type="presParOf" srcId="{ADDC60B6-47A7-B944-8AF2-2BAA4E32004F}" destId="{63DBB44C-0FCE-AC4E-9BEC-5C572DD19E29}" srcOrd="1" destOrd="0" presId="urn:microsoft.com/office/officeart/2005/8/layout/orgChart1"/>
    <dgm:cxn modelId="{87966923-B49E-EC41-9BED-9EAB7712DD11}" type="presParOf" srcId="{63DBB44C-0FCE-AC4E-9BEC-5C572DD19E29}" destId="{8FD0ED0F-2724-C943-9987-DE8956259056}" srcOrd="0" destOrd="0" presId="urn:microsoft.com/office/officeart/2005/8/layout/orgChart1"/>
    <dgm:cxn modelId="{28666228-3601-5141-99F4-BA91B9BE6A73}" type="presParOf" srcId="{63DBB44C-0FCE-AC4E-9BEC-5C572DD19E29}" destId="{A51B3BD2-053A-5A4A-AFC3-DDAB2C03EEB8}" srcOrd="1" destOrd="0" presId="urn:microsoft.com/office/officeart/2005/8/layout/orgChart1"/>
    <dgm:cxn modelId="{7436A98B-BCA1-A540-B78C-2FC7E2E2045B}" type="presParOf" srcId="{A51B3BD2-053A-5A4A-AFC3-DDAB2C03EEB8}" destId="{6DA1F122-C67B-0B47-919B-69C96BA3D42E}" srcOrd="0" destOrd="0" presId="urn:microsoft.com/office/officeart/2005/8/layout/orgChart1"/>
    <dgm:cxn modelId="{ED4B661F-F5B9-0347-9D94-2A1260A5D653}" type="presParOf" srcId="{6DA1F122-C67B-0B47-919B-69C96BA3D42E}" destId="{EC623D68-3BCD-0148-AA44-7165CF491276}" srcOrd="0" destOrd="0" presId="urn:microsoft.com/office/officeart/2005/8/layout/orgChart1"/>
    <dgm:cxn modelId="{FF448F45-7FF3-1844-8253-15B50723B0A9}" type="presParOf" srcId="{6DA1F122-C67B-0B47-919B-69C96BA3D42E}" destId="{F9926912-4437-6144-B3B3-67B0BAEB6DA7}" srcOrd="1" destOrd="0" presId="urn:microsoft.com/office/officeart/2005/8/layout/orgChart1"/>
    <dgm:cxn modelId="{44CD8DF9-7191-3146-8883-E13F2A9E926B}" type="presParOf" srcId="{A51B3BD2-053A-5A4A-AFC3-DDAB2C03EEB8}" destId="{75F86555-7821-364D-AFC0-2410A1B3159F}" srcOrd="1" destOrd="0" presId="urn:microsoft.com/office/officeart/2005/8/layout/orgChart1"/>
    <dgm:cxn modelId="{E61DF959-74C4-B64C-9425-A4C710A3AD66}" type="presParOf" srcId="{A51B3BD2-053A-5A4A-AFC3-DDAB2C03EEB8}" destId="{825BFE78-8862-1040-9117-2FC7C38D27FA}" srcOrd="2" destOrd="0" presId="urn:microsoft.com/office/officeart/2005/8/layout/orgChart1"/>
    <dgm:cxn modelId="{CB7FE31A-EA50-5545-B5BC-E0B2EDDEBB4D}" type="presParOf" srcId="{63DBB44C-0FCE-AC4E-9BEC-5C572DD19E29}" destId="{B948BAB5-5ECA-4048-B6D1-CD8F6BC32C1E}" srcOrd="2" destOrd="0" presId="urn:microsoft.com/office/officeart/2005/8/layout/orgChart1"/>
    <dgm:cxn modelId="{787290B2-F4F7-1840-8DE0-F13F09949078}" type="presParOf" srcId="{63DBB44C-0FCE-AC4E-9BEC-5C572DD19E29}" destId="{22645731-AC93-6449-8AEC-FC7D92108DBE}" srcOrd="3" destOrd="0" presId="urn:microsoft.com/office/officeart/2005/8/layout/orgChart1"/>
    <dgm:cxn modelId="{0820B790-AC65-D34D-8908-2D12D57916E6}" type="presParOf" srcId="{22645731-AC93-6449-8AEC-FC7D92108DBE}" destId="{C5D2D236-875F-C642-B017-D5E2269AD280}" srcOrd="0" destOrd="0" presId="urn:microsoft.com/office/officeart/2005/8/layout/orgChart1"/>
    <dgm:cxn modelId="{2AA0DA5F-81D0-6947-A42D-076935AB589B}" type="presParOf" srcId="{C5D2D236-875F-C642-B017-D5E2269AD280}" destId="{B3DDE645-DC48-E347-AD2B-8BB2A5728E5C}" srcOrd="0" destOrd="0" presId="urn:microsoft.com/office/officeart/2005/8/layout/orgChart1"/>
    <dgm:cxn modelId="{220D177F-86D6-A741-868D-F8D8F15007F9}" type="presParOf" srcId="{C5D2D236-875F-C642-B017-D5E2269AD280}" destId="{9679B932-8F57-DA4D-AC08-814825F248E8}" srcOrd="1" destOrd="0" presId="urn:microsoft.com/office/officeart/2005/8/layout/orgChart1"/>
    <dgm:cxn modelId="{D34A71FA-59EC-4242-B2AC-D2D1B3BD9A74}" type="presParOf" srcId="{22645731-AC93-6449-8AEC-FC7D92108DBE}" destId="{33F7A2D2-71C3-834F-94E6-50D95C9CE85E}" srcOrd="1" destOrd="0" presId="urn:microsoft.com/office/officeart/2005/8/layout/orgChart1"/>
    <dgm:cxn modelId="{E51CF6AD-DAD5-F44C-8E2C-8145A5B00098}" type="presParOf" srcId="{22645731-AC93-6449-8AEC-FC7D92108DBE}" destId="{B3F6D903-A793-0042-8D35-AF29775070F4}" srcOrd="2" destOrd="0" presId="urn:microsoft.com/office/officeart/2005/8/layout/orgChart1"/>
    <dgm:cxn modelId="{059185DB-BC95-2B4E-8008-34656D6E3B19}" type="presParOf" srcId="{63DBB44C-0FCE-AC4E-9BEC-5C572DD19E29}" destId="{BC4E9BF0-3C89-3B44-AADA-8C4809D04840}" srcOrd="4" destOrd="0" presId="urn:microsoft.com/office/officeart/2005/8/layout/orgChart1"/>
    <dgm:cxn modelId="{7302C937-B2FA-C946-8FE1-D0951ED4ED36}" type="presParOf" srcId="{63DBB44C-0FCE-AC4E-9BEC-5C572DD19E29}" destId="{BE4455A9-9DB5-FD41-B019-790DC7AE5860}" srcOrd="5" destOrd="0" presId="urn:microsoft.com/office/officeart/2005/8/layout/orgChart1"/>
    <dgm:cxn modelId="{A559627F-558C-0B4E-BF39-93A069E71A70}" type="presParOf" srcId="{BE4455A9-9DB5-FD41-B019-790DC7AE5860}" destId="{B1FB77B4-B09E-6F49-A7DE-A952012FEA19}" srcOrd="0" destOrd="0" presId="urn:microsoft.com/office/officeart/2005/8/layout/orgChart1"/>
    <dgm:cxn modelId="{47714D11-7D37-E242-BE7A-5CD7621E8F39}" type="presParOf" srcId="{B1FB77B4-B09E-6F49-A7DE-A952012FEA19}" destId="{10143624-57CD-DE45-8272-9F12F8517EC7}" srcOrd="0" destOrd="0" presId="urn:microsoft.com/office/officeart/2005/8/layout/orgChart1"/>
    <dgm:cxn modelId="{640C74FB-F924-A341-A89D-B6AAA527329F}" type="presParOf" srcId="{B1FB77B4-B09E-6F49-A7DE-A952012FEA19}" destId="{B1FAD95F-5AFE-384B-9ADB-EE42CCD88E02}" srcOrd="1" destOrd="0" presId="urn:microsoft.com/office/officeart/2005/8/layout/orgChart1"/>
    <dgm:cxn modelId="{952378F3-1605-634A-AC90-46AC2182CD00}" type="presParOf" srcId="{BE4455A9-9DB5-FD41-B019-790DC7AE5860}" destId="{198AB484-D2E9-3942-A106-11A090424E1D}" srcOrd="1" destOrd="0" presId="urn:microsoft.com/office/officeart/2005/8/layout/orgChart1"/>
    <dgm:cxn modelId="{15DD9146-0BB9-2942-8AD4-EC59F2DCEB54}" type="presParOf" srcId="{BE4455A9-9DB5-FD41-B019-790DC7AE5860}" destId="{36F0D5B1-E0C0-424B-949B-7E41FA82597F}" srcOrd="2" destOrd="0" presId="urn:microsoft.com/office/officeart/2005/8/layout/orgChart1"/>
    <dgm:cxn modelId="{4A8161C3-F395-C34E-A01F-7047E7CED259}" type="presParOf" srcId="{63DBB44C-0FCE-AC4E-9BEC-5C572DD19E29}" destId="{DB1BE510-7E3F-CC40-AA4F-195E299B9F4E}" srcOrd="6" destOrd="0" presId="urn:microsoft.com/office/officeart/2005/8/layout/orgChart1"/>
    <dgm:cxn modelId="{7145ABC4-39C1-AC4C-92E8-8D5D51CF1EF5}" type="presParOf" srcId="{63DBB44C-0FCE-AC4E-9BEC-5C572DD19E29}" destId="{A1F30256-F8AB-C946-B2E5-4020C438B869}" srcOrd="7" destOrd="0" presId="urn:microsoft.com/office/officeart/2005/8/layout/orgChart1"/>
    <dgm:cxn modelId="{F9728A41-3518-814D-811A-210C1FFE9661}" type="presParOf" srcId="{A1F30256-F8AB-C946-B2E5-4020C438B869}" destId="{C23B98B7-87E6-D44A-AB87-2E3EF706DFED}" srcOrd="0" destOrd="0" presId="urn:microsoft.com/office/officeart/2005/8/layout/orgChart1"/>
    <dgm:cxn modelId="{1B04DB2F-650F-F444-82AB-AA390E210146}" type="presParOf" srcId="{C23B98B7-87E6-D44A-AB87-2E3EF706DFED}" destId="{AEF702FB-1A4C-BB44-883E-2FD5DB45DB82}" srcOrd="0" destOrd="0" presId="urn:microsoft.com/office/officeart/2005/8/layout/orgChart1"/>
    <dgm:cxn modelId="{2B07274A-1B61-684F-9529-E5EC55DA967E}" type="presParOf" srcId="{C23B98B7-87E6-D44A-AB87-2E3EF706DFED}" destId="{FED207BF-5804-EC4F-AFD8-4AB4FD697B35}" srcOrd="1" destOrd="0" presId="urn:microsoft.com/office/officeart/2005/8/layout/orgChart1"/>
    <dgm:cxn modelId="{34155008-A0C0-EF49-AB8F-95D67487F8A7}" type="presParOf" srcId="{A1F30256-F8AB-C946-B2E5-4020C438B869}" destId="{A9EBB7D7-48CA-D345-9C4B-E285136A0C40}" srcOrd="1" destOrd="0" presId="urn:microsoft.com/office/officeart/2005/8/layout/orgChart1"/>
    <dgm:cxn modelId="{368EA1CC-49DF-9C49-9B8B-89690BB1454A}" type="presParOf" srcId="{A1F30256-F8AB-C946-B2E5-4020C438B869}" destId="{27F2E215-EB8E-FC4F-9F63-9ED63FD9BAE4}" srcOrd="2" destOrd="0" presId="urn:microsoft.com/office/officeart/2005/8/layout/orgChart1"/>
    <dgm:cxn modelId="{52A38DF0-CD37-A04D-88E3-032464A61DEA}" type="presParOf" srcId="{63DBB44C-0FCE-AC4E-9BEC-5C572DD19E29}" destId="{F041B95C-1B3F-9749-B49C-C57EF4CA3C75}" srcOrd="8" destOrd="0" presId="urn:microsoft.com/office/officeart/2005/8/layout/orgChart1"/>
    <dgm:cxn modelId="{5E8BF908-EADD-604D-88E6-EDD20BB13E43}" type="presParOf" srcId="{63DBB44C-0FCE-AC4E-9BEC-5C572DD19E29}" destId="{A98567EE-982E-3346-BFAD-35520C8B0A7E}" srcOrd="9" destOrd="0" presId="urn:microsoft.com/office/officeart/2005/8/layout/orgChart1"/>
    <dgm:cxn modelId="{3D6F104A-3928-454C-B297-235479B8400C}" type="presParOf" srcId="{A98567EE-982E-3346-BFAD-35520C8B0A7E}" destId="{A4B13DCF-4CA8-174C-9D1B-DFA641E54A43}" srcOrd="0" destOrd="0" presId="urn:microsoft.com/office/officeart/2005/8/layout/orgChart1"/>
    <dgm:cxn modelId="{642C03C6-2A32-DC4D-ABA5-DA5012E396D0}" type="presParOf" srcId="{A4B13DCF-4CA8-174C-9D1B-DFA641E54A43}" destId="{58948AFA-7C50-CA41-9DF0-7896073D166D}" srcOrd="0" destOrd="0" presId="urn:microsoft.com/office/officeart/2005/8/layout/orgChart1"/>
    <dgm:cxn modelId="{45D82C29-200A-AA46-AA0F-3C25A2D7C5F2}" type="presParOf" srcId="{A4B13DCF-4CA8-174C-9D1B-DFA641E54A43}" destId="{7F7ECC5E-A364-624A-9426-C8E707A88DF3}" srcOrd="1" destOrd="0" presId="urn:microsoft.com/office/officeart/2005/8/layout/orgChart1"/>
    <dgm:cxn modelId="{1B872EF9-5128-3644-A3E9-A1E6EFB281DD}" type="presParOf" srcId="{A98567EE-982E-3346-BFAD-35520C8B0A7E}" destId="{EFE54F2A-134B-CE40-9E2A-7FB05E5B7481}" srcOrd="1" destOrd="0" presId="urn:microsoft.com/office/officeart/2005/8/layout/orgChart1"/>
    <dgm:cxn modelId="{52FFD6D3-4456-C545-B9D0-95FB48990C29}" type="presParOf" srcId="{A98567EE-982E-3346-BFAD-35520C8B0A7E}" destId="{68749E50-9405-DB42-A5C9-708A850A9CB9}" srcOrd="2" destOrd="0" presId="urn:microsoft.com/office/officeart/2005/8/layout/orgChart1"/>
    <dgm:cxn modelId="{97B6D83B-8E09-4740-8340-274280D42F7E}" type="presParOf" srcId="{ADDC60B6-47A7-B944-8AF2-2BAA4E32004F}" destId="{A24D1D72-1DE3-3A4F-B175-D6CD85B0EB2F}"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3FDFB6BC-14B7-C243-8111-D855475ECBAB}" type="doc">
      <dgm:prSet loTypeId="urn:microsoft.com/office/officeart/2005/8/layout/radial1" loCatId="list" qsTypeId="urn:microsoft.com/office/officeart/2005/8/quickstyle/simple1" qsCatId="simple" csTypeId="urn:microsoft.com/office/officeart/2005/8/colors/accent1_2" csCatId="accent1"/>
      <dgm:spPr/>
      <dgm:t>
        <a:bodyPr/>
        <a:lstStyle/>
        <a:p>
          <a:endParaRPr lang="tr-TR"/>
        </a:p>
      </dgm:t>
    </dgm:pt>
    <dgm:pt modelId="{648EC9EF-DA5D-8E45-B242-7E4FF1BB39DB}">
      <dgm:prSet/>
      <dgm:spPr/>
      <dgm:t>
        <a:bodyPr/>
        <a:lstStyle/>
        <a:p>
          <a:r>
            <a:rPr lang="tr-TR" baseline="0" dirty="0"/>
            <a:t>Öğrenme stilleri</a:t>
          </a:r>
          <a:endParaRPr lang="tr-TR" dirty="0"/>
        </a:p>
      </dgm:t>
    </dgm:pt>
    <dgm:pt modelId="{AF758242-6354-034E-B894-436CDC236679}" type="parTrans" cxnId="{1CE8D863-1C58-7A48-8B1B-3B29F4837686}">
      <dgm:prSet/>
      <dgm:spPr/>
      <dgm:t>
        <a:bodyPr/>
        <a:lstStyle/>
        <a:p>
          <a:endParaRPr lang="tr-TR"/>
        </a:p>
      </dgm:t>
    </dgm:pt>
    <dgm:pt modelId="{5E2D218A-7168-2B46-8073-821D6AACCBC4}" type="sibTrans" cxnId="{1CE8D863-1C58-7A48-8B1B-3B29F4837686}">
      <dgm:prSet/>
      <dgm:spPr/>
      <dgm:t>
        <a:bodyPr/>
        <a:lstStyle/>
        <a:p>
          <a:endParaRPr lang="tr-TR"/>
        </a:p>
      </dgm:t>
    </dgm:pt>
    <dgm:pt modelId="{D1679088-F4CC-0F4C-96DF-52BC326BBB7A}">
      <dgm:prSet/>
      <dgm:spPr/>
      <dgm:t>
        <a:bodyPr/>
        <a:lstStyle/>
        <a:p>
          <a:r>
            <a:rPr lang="tr-TR" baseline="0"/>
            <a:t>Görsel </a:t>
          </a:r>
          <a:endParaRPr lang="tr-TR"/>
        </a:p>
      </dgm:t>
    </dgm:pt>
    <dgm:pt modelId="{F1AF5B5D-2B9A-0D4C-A141-7056E5AEBDFC}" type="parTrans" cxnId="{DC04D432-BDFE-6F4F-B0EB-448189AAF541}">
      <dgm:prSet/>
      <dgm:spPr/>
      <dgm:t>
        <a:bodyPr/>
        <a:lstStyle/>
        <a:p>
          <a:endParaRPr lang="tr-TR"/>
        </a:p>
      </dgm:t>
    </dgm:pt>
    <dgm:pt modelId="{7D4014EF-C816-B84F-A297-D035367F74A6}" type="sibTrans" cxnId="{DC04D432-BDFE-6F4F-B0EB-448189AAF541}">
      <dgm:prSet/>
      <dgm:spPr/>
      <dgm:t>
        <a:bodyPr/>
        <a:lstStyle/>
        <a:p>
          <a:endParaRPr lang="tr-TR"/>
        </a:p>
      </dgm:t>
    </dgm:pt>
    <dgm:pt modelId="{F6FA8770-12D0-0648-802A-083BB07C73A3}">
      <dgm:prSet/>
      <dgm:spPr/>
      <dgm:t>
        <a:bodyPr/>
        <a:lstStyle/>
        <a:p>
          <a:r>
            <a:rPr lang="tr-TR" baseline="0"/>
            <a:t>İşitsel</a:t>
          </a:r>
          <a:endParaRPr lang="tr-TR"/>
        </a:p>
      </dgm:t>
    </dgm:pt>
    <dgm:pt modelId="{B20C154D-AF2E-DC46-A39A-0C5A1A273173}" type="parTrans" cxnId="{18A0C196-F802-3344-B2C4-2805AEA30189}">
      <dgm:prSet/>
      <dgm:spPr/>
      <dgm:t>
        <a:bodyPr/>
        <a:lstStyle/>
        <a:p>
          <a:endParaRPr lang="tr-TR"/>
        </a:p>
      </dgm:t>
    </dgm:pt>
    <dgm:pt modelId="{842B3FC9-4BBA-384E-A00F-D9AD0CB205C5}" type="sibTrans" cxnId="{18A0C196-F802-3344-B2C4-2805AEA30189}">
      <dgm:prSet/>
      <dgm:spPr/>
      <dgm:t>
        <a:bodyPr/>
        <a:lstStyle/>
        <a:p>
          <a:endParaRPr lang="tr-TR"/>
        </a:p>
      </dgm:t>
    </dgm:pt>
    <dgm:pt modelId="{1C608421-A901-3F4D-8850-CF274F45CA4E}">
      <dgm:prSet/>
      <dgm:spPr/>
      <dgm:t>
        <a:bodyPr/>
        <a:lstStyle/>
        <a:p>
          <a:r>
            <a:rPr lang="tr-TR" baseline="0"/>
            <a:t>Kinestetik</a:t>
          </a:r>
          <a:endParaRPr lang="tr-TR"/>
        </a:p>
      </dgm:t>
    </dgm:pt>
    <dgm:pt modelId="{A931FECE-0D6E-AD4A-AD40-C961CAA4C0F1}" type="parTrans" cxnId="{96E76B59-FF2B-F849-BF16-5CB3FB998372}">
      <dgm:prSet/>
      <dgm:spPr/>
      <dgm:t>
        <a:bodyPr/>
        <a:lstStyle/>
        <a:p>
          <a:endParaRPr lang="tr-TR"/>
        </a:p>
      </dgm:t>
    </dgm:pt>
    <dgm:pt modelId="{9DAEA516-CA03-C748-BF66-B7934067537E}" type="sibTrans" cxnId="{96E76B59-FF2B-F849-BF16-5CB3FB998372}">
      <dgm:prSet/>
      <dgm:spPr/>
      <dgm:t>
        <a:bodyPr/>
        <a:lstStyle/>
        <a:p>
          <a:endParaRPr lang="tr-TR"/>
        </a:p>
      </dgm:t>
    </dgm:pt>
    <dgm:pt modelId="{CCD006C8-7751-BE4B-BB7A-5662D25FFA97}" type="pres">
      <dgm:prSet presAssocID="{3FDFB6BC-14B7-C243-8111-D855475ECBAB}" presName="cycle" presStyleCnt="0">
        <dgm:presLayoutVars>
          <dgm:chMax val="1"/>
          <dgm:dir/>
          <dgm:animLvl val="ctr"/>
          <dgm:resizeHandles val="exact"/>
        </dgm:presLayoutVars>
      </dgm:prSet>
      <dgm:spPr/>
    </dgm:pt>
    <dgm:pt modelId="{A302653F-FF7E-7149-AC05-272FF180F534}" type="pres">
      <dgm:prSet presAssocID="{648EC9EF-DA5D-8E45-B242-7E4FF1BB39DB}" presName="centerShape" presStyleLbl="node0" presStyleIdx="0" presStyleCnt="1"/>
      <dgm:spPr/>
    </dgm:pt>
    <dgm:pt modelId="{D5E83933-BB1E-EA4E-86B2-A5A7D4D8E2C5}" type="pres">
      <dgm:prSet presAssocID="{F1AF5B5D-2B9A-0D4C-A141-7056E5AEBDFC}" presName="Name9" presStyleLbl="parChTrans1D2" presStyleIdx="0" presStyleCnt="3"/>
      <dgm:spPr/>
    </dgm:pt>
    <dgm:pt modelId="{974616C2-05DF-6A47-9ECE-6E3CFF86A1C4}" type="pres">
      <dgm:prSet presAssocID="{F1AF5B5D-2B9A-0D4C-A141-7056E5AEBDFC}" presName="connTx" presStyleLbl="parChTrans1D2" presStyleIdx="0" presStyleCnt="3"/>
      <dgm:spPr/>
    </dgm:pt>
    <dgm:pt modelId="{81BAC2DD-3B5E-2D40-9932-2BF18BC205E6}" type="pres">
      <dgm:prSet presAssocID="{D1679088-F4CC-0F4C-96DF-52BC326BBB7A}" presName="node" presStyleLbl="node1" presStyleIdx="0" presStyleCnt="3">
        <dgm:presLayoutVars>
          <dgm:bulletEnabled val="1"/>
        </dgm:presLayoutVars>
      </dgm:prSet>
      <dgm:spPr/>
    </dgm:pt>
    <dgm:pt modelId="{2E11DBD9-90D4-D34A-B1F3-A7AB26FFAC9B}" type="pres">
      <dgm:prSet presAssocID="{B20C154D-AF2E-DC46-A39A-0C5A1A273173}" presName="Name9" presStyleLbl="parChTrans1D2" presStyleIdx="1" presStyleCnt="3"/>
      <dgm:spPr/>
    </dgm:pt>
    <dgm:pt modelId="{713AC9FB-AF1F-384C-B001-04C3E674D016}" type="pres">
      <dgm:prSet presAssocID="{B20C154D-AF2E-DC46-A39A-0C5A1A273173}" presName="connTx" presStyleLbl="parChTrans1D2" presStyleIdx="1" presStyleCnt="3"/>
      <dgm:spPr/>
    </dgm:pt>
    <dgm:pt modelId="{EE195187-98FE-7E4C-A726-35DB881F9D66}" type="pres">
      <dgm:prSet presAssocID="{F6FA8770-12D0-0648-802A-083BB07C73A3}" presName="node" presStyleLbl="node1" presStyleIdx="1" presStyleCnt="3">
        <dgm:presLayoutVars>
          <dgm:bulletEnabled val="1"/>
        </dgm:presLayoutVars>
      </dgm:prSet>
      <dgm:spPr/>
    </dgm:pt>
    <dgm:pt modelId="{9B76A65F-1044-2C42-B75E-442980735566}" type="pres">
      <dgm:prSet presAssocID="{A931FECE-0D6E-AD4A-AD40-C961CAA4C0F1}" presName="Name9" presStyleLbl="parChTrans1D2" presStyleIdx="2" presStyleCnt="3"/>
      <dgm:spPr/>
    </dgm:pt>
    <dgm:pt modelId="{99B5E517-1859-5041-BB18-D692F3E278CA}" type="pres">
      <dgm:prSet presAssocID="{A931FECE-0D6E-AD4A-AD40-C961CAA4C0F1}" presName="connTx" presStyleLbl="parChTrans1D2" presStyleIdx="2" presStyleCnt="3"/>
      <dgm:spPr/>
    </dgm:pt>
    <dgm:pt modelId="{CE8E86AC-DFBF-E84A-9C83-8D42C6E2BDF4}" type="pres">
      <dgm:prSet presAssocID="{1C608421-A901-3F4D-8850-CF274F45CA4E}" presName="node" presStyleLbl="node1" presStyleIdx="2" presStyleCnt="3">
        <dgm:presLayoutVars>
          <dgm:bulletEnabled val="1"/>
        </dgm:presLayoutVars>
      </dgm:prSet>
      <dgm:spPr/>
    </dgm:pt>
  </dgm:ptLst>
  <dgm:cxnLst>
    <dgm:cxn modelId="{FC721911-44CB-3C46-9EAD-4119A0565223}" type="presOf" srcId="{B20C154D-AF2E-DC46-A39A-0C5A1A273173}" destId="{713AC9FB-AF1F-384C-B001-04C3E674D016}" srcOrd="1" destOrd="0" presId="urn:microsoft.com/office/officeart/2005/8/layout/radial1"/>
    <dgm:cxn modelId="{B7870A32-42A2-E149-879A-0C9376CE2298}" type="presOf" srcId="{B20C154D-AF2E-DC46-A39A-0C5A1A273173}" destId="{2E11DBD9-90D4-D34A-B1F3-A7AB26FFAC9B}" srcOrd="0" destOrd="0" presId="urn:microsoft.com/office/officeart/2005/8/layout/radial1"/>
    <dgm:cxn modelId="{DC04D432-BDFE-6F4F-B0EB-448189AAF541}" srcId="{648EC9EF-DA5D-8E45-B242-7E4FF1BB39DB}" destId="{D1679088-F4CC-0F4C-96DF-52BC326BBB7A}" srcOrd="0" destOrd="0" parTransId="{F1AF5B5D-2B9A-0D4C-A141-7056E5AEBDFC}" sibTransId="{7D4014EF-C816-B84F-A297-D035367F74A6}"/>
    <dgm:cxn modelId="{96E76B59-FF2B-F849-BF16-5CB3FB998372}" srcId="{648EC9EF-DA5D-8E45-B242-7E4FF1BB39DB}" destId="{1C608421-A901-3F4D-8850-CF274F45CA4E}" srcOrd="2" destOrd="0" parTransId="{A931FECE-0D6E-AD4A-AD40-C961CAA4C0F1}" sibTransId="{9DAEA516-CA03-C748-BF66-B7934067537E}"/>
    <dgm:cxn modelId="{A0C4315C-1F33-B442-9336-04B5DF01246F}" type="presOf" srcId="{D1679088-F4CC-0F4C-96DF-52BC326BBB7A}" destId="{81BAC2DD-3B5E-2D40-9932-2BF18BC205E6}" srcOrd="0" destOrd="0" presId="urn:microsoft.com/office/officeart/2005/8/layout/radial1"/>
    <dgm:cxn modelId="{1CE8D863-1C58-7A48-8B1B-3B29F4837686}" srcId="{3FDFB6BC-14B7-C243-8111-D855475ECBAB}" destId="{648EC9EF-DA5D-8E45-B242-7E4FF1BB39DB}" srcOrd="0" destOrd="0" parTransId="{AF758242-6354-034E-B894-436CDC236679}" sibTransId="{5E2D218A-7168-2B46-8073-821D6AACCBC4}"/>
    <dgm:cxn modelId="{B3329D75-3777-2246-920F-4A2AFFED9C72}" type="presOf" srcId="{F1AF5B5D-2B9A-0D4C-A141-7056E5AEBDFC}" destId="{D5E83933-BB1E-EA4E-86B2-A5A7D4D8E2C5}" srcOrd="0" destOrd="0" presId="urn:microsoft.com/office/officeart/2005/8/layout/radial1"/>
    <dgm:cxn modelId="{9269318D-413F-0240-AE55-BCC6532525E3}" type="presOf" srcId="{F1AF5B5D-2B9A-0D4C-A141-7056E5AEBDFC}" destId="{974616C2-05DF-6A47-9ECE-6E3CFF86A1C4}" srcOrd="1" destOrd="0" presId="urn:microsoft.com/office/officeart/2005/8/layout/radial1"/>
    <dgm:cxn modelId="{18A0C196-F802-3344-B2C4-2805AEA30189}" srcId="{648EC9EF-DA5D-8E45-B242-7E4FF1BB39DB}" destId="{F6FA8770-12D0-0648-802A-083BB07C73A3}" srcOrd="1" destOrd="0" parTransId="{B20C154D-AF2E-DC46-A39A-0C5A1A273173}" sibTransId="{842B3FC9-4BBA-384E-A00F-D9AD0CB205C5}"/>
    <dgm:cxn modelId="{366607B8-C0D6-3F43-A342-D858EB6E8DFB}" type="presOf" srcId="{A931FECE-0D6E-AD4A-AD40-C961CAA4C0F1}" destId="{9B76A65F-1044-2C42-B75E-442980735566}" srcOrd="0" destOrd="0" presId="urn:microsoft.com/office/officeart/2005/8/layout/radial1"/>
    <dgm:cxn modelId="{A39049BE-D571-194E-A744-A05A4E738F26}" type="presOf" srcId="{A931FECE-0D6E-AD4A-AD40-C961CAA4C0F1}" destId="{99B5E517-1859-5041-BB18-D692F3E278CA}" srcOrd="1" destOrd="0" presId="urn:microsoft.com/office/officeart/2005/8/layout/radial1"/>
    <dgm:cxn modelId="{044E8CE0-D8B3-EC43-B47F-7B06EF1586FE}" type="presOf" srcId="{648EC9EF-DA5D-8E45-B242-7E4FF1BB39DB}" destId="{A302653F-FF7E-7149-AC05-272FF180F534}" srcOrd="0" destOrd="0" presId="urn:microsoft.com/office/officeart/2005/8/layout/radial1"/>
    <dgm:cxn modelId="{0E7BB5E2-CA28-8E45-B75C-48BAF11F01F5}" type="presOf" srcId="{F6FA8770-12D0-0648-802A-083BB07C73A3}" destId="{EE195187-98FE-7E4C-A726-35DB881F9D66}" srcOrd="0" destOrd="0" presId="urn:microsoft.com/office/officeart/2005/8/layout/radial1"/>
    <dgm:cxn modelId="{8F788AF1-DE74-6C4D-8AA5-E5945C83A9DC}" type="presOf" srcId="{1C608421-A901-3F4D-8850-CF274F45CA4E}" destId="{CE8E86AC-DFBF-E84A-9C83-8D42C6E2BDF4}" srcOrd="0" destOrd="0" presId="urn:microsoft.com/office/officeart/2005/8/layout/radial1"/>
    <dgm:cxn modelId="{F5FE13FD-24F3-0249-AED1-BE3F21AA0719}" type="presOf" srcId="{3FDFB6BC-14B7-C243-8111-D855475ECBAB}" destId="{CCD006C8-7751-BE4B-BB7A-5662D25FFA97}" srcOrd="0" destOrd="0" presId="urn:microsoft.com/office/officeart/2005/8/layout/radial1"/>
    <dgm:cxn modelId="{70FADE01-EF4D-A642-9DBE-3710CD693D58}" type="presParOf" srcId="{CCD006C8-7751-BE4B-BB7A-5662D25FFA97}" destId="{A302653F-FF7E-7149-AC05-272FF180F534}" srcOrd="0" destOrd="0" presId="urn:microsoft.com/office/officeart/2005/8/layout/radial1"/>
    <dgm:cxn modelId="{965F88F0-79D6-B54C-9E19-65D5A6AB135D}" type="presParOf" srcId="{CCD006C8-7751-BE4B-BB7A-5662D25FFA97}" destId="{D5E83933-BB1E-EA4E-86B2-A5A7D4D8E2C5}" srcOrd="1" destOrd="0" presId="urn:microsoft.com/office/officeart/2005/8/layout/radial1"/>
    <dgm:cxn modelId="{CDC4773C-F573-7646-BE5E-E849FF2047EE}" type="presParOf" srcId="{D5E83933-BB1E-EA4E-86B2-A5A7D4D8E2C5}" destId="{974616C2-05DF-6A47-9ECE-6E3CFF86A1C4}" srcOrd="0" destOrd="0" presId="urn:microsoft.com/office/officeart/2005/8/layout/radial1"/>
    <dgm:cxn modelId="{7932C292-D6BA-9747-AA68-E53A06D226EB}" type="presParOf" srcId="{CCD006C8-7751-BE4B-BB7A-5662D25FFA97}" destId="{81BAC2DD-3B5E-2D40-9932-2BF18BC205E6}" srcOrd="2" destOrd="0" presId="urn:microsoft.com/office/officeart/2005/8/layout/radial1"/>
    <dgm:cxn modelId="{3B20C49E-E8E1-6147-806B-D866BDDD55EF}" type="presParOf" srcId="{CCD006C8-7751-BE4B-BB7A-5662D25FFA97}" destId="{2E11DBD9-90D4-D34A-B1F3-A7AB26FFAC9B}" srcOrd="3" destOrd="0" presId="urn:microsoft.com/office/officeart/2005/8/layout/radial1"/>
    <dgm:cxn modelId="{75FB02F6-EC58-6647-9EF5-AA01DDC8ACE0}" type="presParOf" srcId="{2E11DBD9-90D4-D34A-B1F3-A7AB26FFAC9B}" destId="{713AC9FB-AF1F-384C-B001-04C3E674D016}" srcOrd="0" destOrd="0" presId="urn:microsoft.com/office/officeart/2005/8/layout/radial1"/>
    <dgm:cxn modelId="{EBBC0592-DE4F-094E-8709-44D0D9A101E2}" type="presParOf" srcId="{CCD006C8-7751-BE4B-BB7A-5662D25FFA97}" destId="{EE195187-98FE-7E4C-A726-35DB881F9D66}" srcOrd="4" destOrd="0" presId="urn:microsoft.com/office/officeart/2005/8/layout/radial1"/>
    <dgm:cxn modelId="{D4B78F38-BB7E-7244-A22F-0C2057B665B0}" type="presParOf" srcId="{CCD006C8-7751-BE4B-BB7A-5662D25FFA97}" destId="{9B76A65F-1044-2C42-B75E-442980735566}" srcOrd="5" destOrd="0" presId="urn:microsoft.com/office/officeart/2005/8/layout/radial1"/>
    <dgm:cxn modelId="{10A24FE8-1825-8749-9CCF-2376648E863E}" type="presParOf" srcId="{9B76A65F-1044-2C42-B75E-442980735566}" destId="{99B5E517-1859-5041-BB18-D692F3E278CA}" srcOrd="0" destOrd="0" presId="urn:microsoft.com/office/officeart/2005/8/layout/radial1"/>
    <dgm:cxn modelId="{2730FA0C-2225-0248-BCD1-9E5B2CD16053}" type="presParOf" srcId="{CCD006C8-7751-BE4B-BB7A-5662D25FFA97}" destId="{CE8E86AC-DFBF-E84A-9C83-8D42C6E2BDF4}" srcOrd="6" destOrd="0" presId="urn:microsoft.com/office/officeart/2005/8/layout/radia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1A53C8DD-E999-6F42-A19D-554C9B66AD81}" type="doc">
      <dgm:prSet loTypeId="urn:microsoft.com/office/officeart/2005/8/layout/process4" loCatId="list" qsTypeId="urn:microsoft.com/office/officeart/2005/8/quickstyle/simple1" qsCatId="simple" csTypeId="urn:microsoft.com/office/officeart/2005/8/colors/accent4_2" csCatId="accent4"/>
      <dgm:spPr/>
      <dgm:t>
        <a:bodyPr/>
        <a:lstStyle/>
        <a:p>
          <a:endParaRPr lang="tr-TR"/>
        </a:p>
      </dgm:t>
    </dgm:pt>
    <dgm:pt modelId="{83373F4E-A4EF-224C-8A7E-303470607DE9}">
      <dgm:prSet/>
      <dgm:spPr/>
      <dgm:t>
        <a:bodyPr/>
        <a:lstStyle/>
        <a:p>
          <a:r>
            <a:rPr lang="tr-TR" baseline="0"/>
            <a:t>Aktif öğrenme, öğrenenin öğrenme sürecinin sorumluluğunu taşıdığı, öğrenene öğrenme sürecinin çeşitli yönleri ile ilgili çeşitli kararlar alma ve öz düzenleme fırsatlarının verildiği ve karmaşık öğretimsel işlerle öğrenenin öğrenme sırasında zihinsel yeteneklerini kullanmaya zorlandığı bir öğrenme sürecidir. </a:t>
          </a:r>
          <a:endParaRPr lang="tr-TR"/>
        </a:p>
      </dgm:t>
    </dgm:pt>
    <dgm:pt modelId="{C511D390-4D31-1149-90E7-E02075523B3A}" type="parTrans" cxnId="{3BA8300B-CDEF-EC43-ACB5-01CAEA637A1F}">
      <dgm:prSet/>
      <dgm:spPr/>
      <dgm:t>
        <a:bodyPr/>
        <a:lstStyle/>
        <a:p>
          <a:endParaRPr lang="tr-TR"/>
        </a:p>
      </dgm:t>
    </dgm:pt>
    <dgm:pt modelId="{4559E2C7-E881-D64A-AC93-6FEAB35780CD}" type="sibTrans" cxnId="{3BA8300B-CDEF-EC43-ACB5-01CAEA637A1F}">
      <dgm:prSet/>
      <dgm:spPr/>
      <dgm:t>
        <a:bodyPr/>
        <a:lstStyle/>
        <a:p>
          <a:endParaRPr lang="tr-TR"/>
        </a:p>
      </dgm:t>
    </dgm:pt>
    <dgm:pt modelId="{8214CE31-EBCD-9F4F-83CB-D01BFB7648F5}">
      <dgm:prSet/>
      <dgm:spPr/>
      <dgm:t>
        <a:bodyPr/>
        <a:lstStyle/>
        <a:p>
          <a:r>
            <a:rPr lang="tr-TR" baseline="0"/>
            <a:t>Aktif öğrenme uygulamalarında öğrenci pasif alıcı konumundan çıkıp etkinliklere doğrudan katılan, öğrenme-öğretme sürecine yön veren bir konuma geçer. </a:t>
          </a:r>
          <a:endParaRPr lang="tr-TR"/>
        </a:p>
      </dgm:t>
    </dgm:pt>
    <dgm:pt modelId="{DD5C7DE8-87C4-8742-A47C-4B7C5F11C2F4}" type="parTrans" cxnId="{14D73E3A-4F04-BE4D-97FF-211CE712C29B}">
      <dgm:prSet/>
      <dgm:spPr/>
      <dgm:t>
        <a:bodyPr/>
        <a:lstStyle/>
        <a:p>
          <a:endParaRPr lang="tr-TR"/>
        </a:p>
      </dgm:t>
    </dgm:pt>
    <dgm:pt modelId="{74ED1382-5F18-5C4E-B9D2-57CBB5B8A934}" type="sibTrans" cxnId="{14D73E3A-4F04-BE4D-97FF-211CE712C29B}">
      <dgm:prSet/>
      <dgm:spPr/>
      <dgm:t>
        <a:bodyPr/>
        <a:lstStyle/>
        <a:p>
          <a:endParaRPr lang="tr-TR"/>
        </a:p>
      </dgm:t>
    </dgm:pt>
    <dgm:pt modelId="{FDC0BE65-D8E1-8D49-89CC-08AB09D51CB6}" type="pres">
      <dgm:prSet presAssocID="{1A53C8DD-E999-6F42-A19D-554C9B66AD81}" presName="Name0" presStyleCnt="0">
        <dgm:presLayoutVars>
          <dgm:dir/>
          <dgm:animLvl val="lvl"/>
          <dgm:resizeHandles val="exact"/>
        </dgm:presLayoutVars>
      </dgm:prSet>
      <dgm:spPr/>
    </dgm:pt>
    <dgm:pt modelId="{B2D317D8-8861-2241-A7B8-70EE1BB5F322}" type="pres">
      <dgm:prSet presAssocID="{8214CE31-EBCD-9F4F-83CB-D01BFB7648F5}" presName="boxAndChildren" presStyleCnt="0"/>
      <dgm:spPr/>
    </dgm:pt>
    <dgm:pt modelId="{BE9A29AF-F0DC-9042-88A0-BD34961D9627}" type="pres">
      <dgm:prSet presAssocID="{8214CE31-EBCD-9F4F-83CB-D01BFB7648F5}" presName="parentTextBox" presStyleLbl="node1" presStyleIdx="0" presStyleCnt="2"/>
      <dgm:spPr/>
    </dgm:pt>
    <dgm:pt modelId="{9A82BECF-2744-3641-8329-B4945AD741BD}" type="pres">
      <dgm:prSet presAssocID="{4559E2C7-E881-D64A-AC93-6FEAB35780CD}" presName="sp" presStyleCnt="0"/>
      <dgm:spPr/>
    </dgm:pt>
    <dgm:pt modelId="{1CD1F221-9F4D-3F4C-AC95-0D913818437A}" type="pres">
      <dgm:prSet presAssocID="{83373F4E-A4EF-224C-8A7E-303470607DE9}" presName="arrowAndChildren" presStyleCnt="0"/>
      <dgm:spPr/>
    </dgm:pt>
    <dgm:pt modelId="{5C463BFF-DE4C-1641-ADCC-CE4653F28CDD}" type="pres">
      <dgm:prSet presAssocID="{83373F4E-A4EF-224C-8A7E-303470607DE9}" presName="parentTextArrow" presStyleLbl="node1" presStyleIdx="1" presStyleCnt="2"/>
      <dgm:spPr/>
    </dgm:pt>
  </dgm:ptLst>
  <dgm:cxnLst>
    <dgm:cxn modelId="{3BA8300B-CDEF-EC43-ACB5-01CAEA637A1F}" srcId="{1A53C8DD-E999-6F42-A19D-554C9B66AD81}" destId="{83373F4E-A4EF-224C-8A7E-303470607DE9}" srcOrd="0" destOrd="0" parTransId="{C511D390-4D31-1149-90E7-E02075523B3A}" sibTransId="{4559E2C7-E881-D64A-AC93-6FEAB35780CD}"/>
    <dgm:cxn modelId="{C5D5BD22-7490-B040-BD8B-0079399695B6}" type="presOf" srcId="{8214CE31-EBCD-9F4F-83CB-D01BFB7648F5}" destId="{BE9A29AF-F0DC-9042-88A0-BD34961D9627}" srcOrd="0" destOrd="0" presId="urn:microsoft.com/office/officeart/2005/8/layout/process4"/>
    <dgm:cxn modelId="{14D73E3A-4F04-BE4D-97FF-211CE712C29B}" srcId="{1A53C8DD-E999-6F42-A19D-554C9B66AD81}" destId="{8214CE31-EBCD-9F4F-83CB-D01BFB7648F5}" srcOrd="1" destOrd="0" parTransId="{DD5C7DE8-87C4-8742-A47C-4B7C5F11C2F4}" sibTransId="{74ED1382-5F18-5C4E-B9D2-57CBB5B8A934}"/>
    <dgm:cxn modelId="{5FFA2A62-8885-B04F-8A5D-E43F3B83F4E9}" type="presOf" srcId="{83373F4E-A4EF-224C-8A7E-303470607DE9}" destId="{5C463BFF-DE4C-1641-ADCC-CE4653F28CDD}" srcOrd="0" destOrd="0" presId="urn:microsoft.com/office/officeart/2005/8/layout/process4"/>
    <dgm:cxn modelId="{354C519E-90CE-7940-90D6-C7169DD557E7}" type="presOf" srcId="{1A53C8DD-E999-6F42-A19D-554C9B66AD81}" destId="{FDC0BE65-D8E1-8D49-89CC-08AB09D51CB6}" srcOrd="0" destOrd="0" presId="urn:microsoft.com/office/officeart/2005/8/layout/process4"/>
    <dgm:cxn modelId="{5D9F0DC1-405B-0246-9FDA-D8F18097A796}" type="presParOf" srcId="{FDC0BE65-D8E1-8D49-89CC-08AB09D51CB6}" destId="{B2D317D8-8861-2241-A7B8-70EE1BB5F322}" srcOrd="0" destOrd="0" presId="urn:microsoft.com/office/officeart/2005/8/layout/process4"/>
    <dgm:cxn modelId="{EBFB78AD-6C54-204B-BE59-9BB5478B848C}" type="presParOf" srcId="{B2D317D8-8861-2241-A7B8-70EE1BB5F322}" destId="{BE9A29AF-F0DC-9042-88A0-BD34961D9627}" srcOrd="0" destOrd="0" presId="urn:microsoft.com/office/officeart/2005/8/layout/process4"/>
    <dgm:cxn modelId="{863711BA-2E85-CC40-BCA2-1307954747B2}" type="presParOf" srcId="{FDC0BE65-D8E1-8D49-89CC-08AB09D51CB6}" destId="{9A82BECF-2744-3641-8329-B4945AD741BD}" srcOrd="1" destOrd="0" presId="urn:microsoft.com/office/officeart/2005/8/layout/process4"/>
    <dgm:cxn modelId="{F963869C-55E4-7447-913A-5DB6F4558D68}" type="presParOf" srcId="{FDC0BE65-D8E1-8D49-89CC-08AB09D51CB6}" destId="{1CD1F221-9F4D-3F4C-AC95-0D913818437A}" srcOrd="2" destOrd="0" presId="urn:microsoft.com/office/officeart/2005/8/layout/process4"/>
    <dgm:cxn modelId="{6A603BD2-1D4D-0044-BC23-F8E06247985C}" type="presParOf" srcId="{1CD1F221-9F4D-3F4C-AC95-0D913818437A}" destId="{5C463BFF-DE4C-1641-ADCC-CE4653F28CDD}"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B3D19AA0-EECE-3F47-BB1D-9C2FB35CD4BD}" type="doc">
      <dgm:prSet loTypeId="urn:microsoft.com/office/officeart/2005/8/layout/vList2" loCatId="list" qsTypeId="urn:microsoft.com/office/officeart/2005/8/quickstyle/simple1" qsCatId="simple" csTypeId="urn:microsoft.com/office/officeart/2005/8/colors/accent4_2" csCatId="accent4"/>
      <dgm:spPr/>
      <dgm:t>
        <a:bodyPr/>
        <a:lstStyle/>
        <a:p>
          <a:endParaRPr lang="tr-TR"/>
        </a:p>
      </dgm:t>
    </dgm:pt>
    <dgm:pt modelId="{246DD4F4-AACB-BC4A-8DE4-6B5AA148FF66}">
      <dgm:prSet/>
      <dgm:spPr/>
      <dgm:t>
        <a:bodyPr/>
        <a:lstStyle/>
        <a:p>
          <a:r>
            <a:rPr lang="tr-TR" baseline="0"/>
            <a:t>Aktif öğrenme sürecinde öğrencilerin;</a:t>
          </a:r>
          <a:endParaRPr lang="tr-TR"/>
        </a:p>
      </dgm:t>
    </dgm:pt>
    <dgm:pt modelId="{E3D2B89B-3A46-CF4E-8F25-1A27289964E1}" type="parTrans" cxnId="{B269F82D-FA7E-6045-AA03-85E6FB4A95A4}">
      <dgm:prSet/>
      <dgm:spPr/>
      <dgm:t>
        <a:bodyPr/>
        <a:lstStyle/>
        <a:p>
          <a:endParaRPr lang="tr-TR"/>
        </a:p>
      </dgm:t>
    </dgm:pt>
    <dgm:pt modelId="{F4DED8EC-4611-F64C-AC14-B48942DADE33}" type="sibTrans" cxnId="{B269F82D-FA7E-6045-AA03-85E6FB4A95A4}">
      <dgm:prSet/>
      <dgm:spPr/>
      <dgm:t>
        <a:bodyPr/>
        <a:lstStyle/>
        <a:p>
          <a:endParaRPr lang="tr-TR"/>
        </a:p>
      </dgm:t>
    </dgm:pt>
    <dgm:pt modelId="{BFD48F58-BCCB-8E4A-9225-5041B2EAC538}">
      <dgm:prSet/>
      <dgm:spPr/>
      <dgm:t>
        <a:bodyPr/>
        <a:lstStyle/>
        <a:p>
          <a:r>
            <a:rPr lang="tr-TR" baseline="0"/>
            <a:t>Etkinliklere katılım ve başarı düzeyleri yükselir,</a:t>
          </a:r>
          <a:endParaRPr lang="tr-TR"/>
        </a:p>
      </dgm:t>
    </dgm:pt>
    <dgm:pt modelId="{724919AD-3ED7-464E-B495-357E49A10241}" type="parTrans" cxnId="{FB8C944D-BB72-EE43-80C8-2D1DFF05D981}">
      <dgm:prSet/>
      <dgm:spPr/>
      <dgm:t>
        <a:bodyPr/>
        <a:lstStyle/>
        <a:p>
          <a:endParaRPr lang="tr-TR"/>
        </a:p>
      </dgm:t>
    </dgm:pt>
    <dgm:pt modelId="{5EA32FD7-9787-544D-B0E8-9E24079F51E2}" type="sibTrans" cxnId="{FB8C944D-BB72-EE43-80C8-2D1DFF05D981}">
      <dgm:prSet/>
      <dgm:spPr/>
      <dgm:t>
        <a:bodyPr/>
        <a:lstStyle/>
        <a:p>
          <a:endParaRPr lang="tr-TR"/>
        </a:p>
      </dgm:t>
    </dgm:pt>
    <dgm:pt modelId="{F68173C4-E9C2-724C-B726-01CA404445F3}">
      <dgm:prSet/>
      <dgm:spPr/>
      <dgm:t>
        <a:bodyPr/>
        <a:lstStyle/>
        <a:p>
          <a:r>
            <a:rPr lang="tr-TR" baseline="0"/>
            <a:t>Güdülenme, görev ve sorumluluk alma bilinci gelişir,</a:t>
          </a:r>
          <a:endParaRPr lang="tr-TR"/>
        </a:p>
      </dgm:t>
    </dgm:pt>
    <dgm:pt modelId="{E925E104-CC78-B14F-A2B4-8F33295CF2C5}" type="parTrans" cxnId="{718B5F43-12FB-D142-9E9A-0B2CED195F7B}">
      <dgm:prSet/>
      <dgm:spPr/>
      <dgm:t>
        <a:bodyPr/>
        <a:lstStyle/>
        <a:p>
          <a:endParaRPr lang="tr-TR"/>
        </a:p>
      </dgm:t>
    </dgm:pt>
    <dgm:pt modelId="{1A06B371-CB19-AD47-AE92-AFC1E8315E7D}" type="sibTrans" cxnId="{718B5F43-12FB-D142-9E9A-0B2CED195F7B}">
      <dgm:prSet/>
      <dgm:spPr/>
      <dgm:t>
        <a:bodyPr/>
        <a:lstStyle/>
        <a:p>
          <a:endParaRPr lang="tr-TR"/>
        </a:p>
      </dgm:t>
    </dgm:pt>
    <dgm:pt modelId="{7FF4F8EB-5302-FB4B-87F2-C499E5D0F4CF}">
      <dgm:prSet/>
      <dgm:spPr/>
      <dgm:t>
        <a:bodyPr/>
        <a:lstStyle/>
        <a:p>
          <a:r>
            <a:rPr lang="tr-TR" baseline="0"/>
            <a:t>Benlik kavramı, öz güven, oto kontrol, gruba ait olma, duyarlık gibi özellikleri gelişir.</a:t>
          </a:r>
          <a:endParaRPr lang="tr-TR"/>
        </a:p>
      </dgm:t>
    </dgm:pt>
    <dgm:pt modelId="{2E1BD01F-362E-6B42-82D0-237E7B9126CB}" type="parTrans" cxnId="{9CBA85E5-AD38-4B4E-A213-9B3BFB6CBE55}">
      <dgm:prSet/>
      <dgm:spPr/>
      <dgm:t>
        <a:bodyPr/>
        <a:lstStyle/>
        <a:p>
          <a:endParaRPr lang="tr-TR"/>
        </a:p>
      </dgm:t>
    </dgm:pt>
    <dgm:pt modelId="{B3C6256E-E1B5-AC4B-83AA-9D6072F97716}" type="sibTrans" cxnId="{9CBA85E5-AD38-4B4E-A213-9B3BFB6CBE55}">
      <dgm:prSet/>
      <dgm:spPr/>
      <dgm:t>
        <a:bodyPr/>
        <a:lstStyle/>
        <a:p>
          <a:endParaRPr lang="tr-TR"/>
        </a:p>
      </dgm:t>
    </dgm:pt>
    <dgm:pt modelId="{C4B17419-30EA-E54E-855F-9AD5D2B5C998}">
      <dgm:prSet/>
      <dgm:spPr/>
      <dgm:t>
        <a:bodyPr/>
        <a:lstStyle/>
        <a:p>
          <a:r>
            <a:rPr lang="tr-TR" baseline="0"/>
            <a:t>Aktif öğrenme sürecinde öğrenciler;</a:t>
          </a:r>
          <a:endParaRPr lang="tr-TR"/>
        </a:p>
      </dgm:t>
    </dgm:pt>
    <dgm:pt modelId="{B4BBCBA4-46D6-E246-A7CC-389CBC28DF3E}" type="parTrans" cxnId="{3F1D2C1D-A0D3-1045-840F-47E589498FF4}">
      <dgm:prSet/>
      <dgm:spPr/>
      <dgm:t>
        <a:bodyPr/>
        <a:lstStyle/>
        <a:p>
          <a:endParaRPr lang="tr-TR"/>
        </a:p>
      </dgm:t>
    </dgm:pt>
    <dgm:pt modelId="{1F86B552-4203-B841-8911-6E3E322152F3}" type="sibTrans" cxnId="{3F1D2C1D-A0D3-1045-840F-47E589498FF4}">
      <dgm:prSet/>
      <dgm:spPr/>
      <dgm:t>
        <a:bodyPr/>
        <a:lstStyle/>
        <a:p>
          <a:endParaRPr lang="tr-TR"/>
        </a:p>
      </dgm:t>
    </dgm:pt>
    <dgm:pt modelId="{3674B4B1-022C-564F-8954-923C1F0FA59C}">
      <dgm:prSet/>
      <dgm:spPr/>
      <dgm:t>
        <a:bodyPr/>
        <a:lstStyle/>
        <a:p>
          <a:r>
            <a:rPr lang="tr-TR" baseline="0"/>
            <a:t>Bilgi kaynaklarına kendileri ulaşır. Kaynak bulma, bilgi toplama, bunları düzenleme, örgütleme ve sunmada birlikte çalışırlar.</a:t>
          </a:r>
          <a:endParaRPr lang="tr-TR"/>
        </a:p>
      </dgm:t>
    </dgm:pt>
    <dgm:pt modelId="{ABDFAB2C-2C49-4743-8670-D2BE4FDCAC25}" type="parTrans" cxnId="{199F4E89-02C7-6D4C-BF00-BE8135420E52}">
      <dgm:prSet/>
      <dgm:spPr/>
      <dgm:t>
        <a:bodyPr/>
        <a:lstStyle/>
        <a:p>
          <a:endParaRPr lang="tr-TR"/>
        </a:p>
      </dgm:t>
    </dgm:pt>
    <dgm:pt modelId="{BF4750B5-EC3C-F943-BB37-6DB3B70C578B}" type="sibTrans" cxnId="{199F4E89-02C7-6D4C-BF00-BE8135420E52}">
      <dgm:prSet/>
      <dgm:spPr/>
      <dgm:t>
        <a:bodyPr/>
        <a:lstStyle/>
        <a:p>
          <a:endParaRPr lang="tr-TR"/>
        </a:p>
      </dgm:t>
    </dgm:pt>
    <dgm:pt modelId="{F8EB26A8-C08B-5D4B-8CED-F3CE2E20E114}">
      <dgm:prSet/>
      <dgm:spPr/>
      <dgm:t>
        <a:bodyPr/>
        <a:lstStyle/>
        <a:p>
          <a:r>
            <a:rPr lang="tr-TR" baseline="0"/>
            <a:t>Bireysel ve grup sorumluluğu alarak çalışırlar.</a:t>
          </a:r>
          <a:endParaRPr lang="tr-TR"/>
        </a:p>
      </dgm:t>
    </dgm:pt>
    <dgm:pt modelId="{C48A3D34-A070-0F4C-9FDE-3D0A62E80DB4}" type="parTrans" cxnId="{419575B2-F9C6-8149-BFEC-C3AB14CFE89D}">
      <dgm:prSet/>
      <dgm:spPr/>
      <dgm:t>
        <a:bodyPr/>
        <a:lstStyle/>
        <a:p>
          <a:endParaRPr lang="tr-TR"/>
        </a:p>
      </dgm:t>
    </dgm:pt>
    <dgm:pt modelId="{BE8ADF1A-27D7-E745-8D54-795318BDD4F4}" type="sibTrans" cxnId="{419575B2-F9C6-8149-BFEC-C3AB14CFE89D}">
      <dgm:prSet/>
      <dgm:spPr/>
      <dgm:t>
        <a:bodyPr/>
        <a:lstStyle/>
        <a:p>
          <a:endParaRPr lang="tr-TR"/>
        </a:p>
      </dgm:t>
    </dgm:pt>
    <dgm:pt modelId="{C48B09E6-DD15-4A40-AB80-1F9614982F05}">
      <dgm:prSet/>
      <dgm:spPr/>
      <dgm:t>
        <a:bodyPr/>
        <a:lstStyle/>
        <a:p>
          <a:r>
            <a:rPr lang="tr-TR" baseline="0"/>
            <a:t>Birbirleriyle etkileşimde bulunarak ortak bilgi üretir ve bunları birbirleriyle paylaşırlar.</a:t>
          </a:r>
          <a:endParaRPr lang="tr-TR"/>
        </a:p>
      </dgm:t>
    </dgm:pt>
    <dgm:pt modelId="{08B02992-44A0-6843-A752-B271B7640810}" type="parTrans" cxnId="{702063CA-78BB-BA47-9D7B-803EC803027A}">
      <dgm:prSet/>
      <dgm:spPr/>
      <dgm:t>
        <a:bodyPr/>
        <a:lstStyle/>
        <a:p>
          <a:endParaRPr lang="tr-TR"/>
        </a:p>
      </dgm:t>
    </dgm:pt>
    <dgm:pt modelId="{787A9138-7686-FC44-99FE-40EFD788C518}" type="sibTrans" cxnId="{702063CA-78BB-BA47-9D7B-803EC803027A}">
      <dgm:prSet/>
      <dgm:spPr/>
      <dgm:t>
        <a:bodyPr/>
        <a:lstStyle/>
        <a:p>
          <a:endParaRPr lang="tr-TR"/>
        </a:p>
      </dgm:t>
    </dgm:pt>
    <dgm:pt modelId="{EB88C132-99A0-A541-9249-6BD2E2BD8123}" type="pres">
      <dgm:prSet presAssocID="{B3D19AA0-EECE-3F47-BB1D-9C2FB35CD4BD}" presName="linear" presStyleCnt="0">
        <dgm:presLayoutVars>
          <dgm:animLvl val="lvl"/>
          <dgm:resizeHandles val="exact"/>
        </dgm:presLayoutVars>
      </dgm:prSet>
      <dgm:spPr/>
    </dgm:pt>
    <dgm:pt modelId="{A7208165-368E-B24F-8A76-62C651B1F882}" type="pres">
      <dgm:prSet presAssocID="{246DD4F4-AACB-BC4A-8DE4-6B5AA148FF66}" presName="parentText" presStyleLbl="node1" presStyleIdx="0" presStyleCnt="2">
        <dgm:presLayoutVars>
          <dgm:chMax val="0"/>
          <dgm:bulletEnabled val="1"/>
        </dgm:presLayoutVars>
      </dgm:prSet>
      <dgm:spPr/>
    </dgm:pt>
    <dgm:pt modelId="{58034AEF-26A2-894E-A37F-C1D92797161D}" type="pres">
      <dgm:prSet presAssocID="{246DD4F4-AACB-BC4A-8DE4-6B5AA148FF66}" presName="childText" presStyleLbl="revTx" presStyleIdx="0" presStyleCnt="2">
        <dgm:presLayoutVars>
          <dgm:bulletEnabled val="1"/>
        </dgm:presLayoutVars>
      </dgm:prSet>
      <dgm:spPr/>
    </dgm:pt>
    <dgm:pt modelId="{9154D2D4-D32E-BB4B-BB82-1711084E351F}" type="pres">
      <dgm:prSet presAssocID="{C4B17419-30EA-E54E-855F-9AD5D2B5C998}" presName="parentText" presStyleLbl="node1" presStyleIdx="1" presStyleCnt="2">
        <dgm:presLayoutVars>
          <dgm:chMax val="0"/>
          <dgm:bulletEnabled val="1"/>
        </dgm:presLayoutVars>
      </dgm:prSet>
      <dgm:spPr/>
    </dgm:pt>
    <dgm:pt modelId="{97221A63-F8EB-5B46-886C-3DF267C2F9EA}" type="pres">
      <dgm:prSet presAssocID="{C4B17419-30EA-E54E-855F-9AD5D2B5C998}" presName="childText" presStyleLbl="revTx" presStyleIdx="1" presStyleCnt="2">
        <dgm:presLayoutVars>
          <dgm:bulletEnabled val="1"/>
        </dgm:presLayoutVars>
      </dgm:prSet>
      <dgm:spPr/>
    </dgm:pt>
  </dgm:ptLst>
  <dgm:cxnLst>
    <dgm:cxn modelId="{3F1D2C1D-A0D3-1045-840F-47E589498FF4}" srcId="{B3D19AA0-EECE-3F47-BB1D-9C2FB35CD4BD}" destId="{C4B17419-30EA-E54E-855F-9AD5D2B5C998}" srcOrd="1" destOrd="0" parTransId="{B4BBCBA4-46D6-E246-A7CC-389CBC28DF3E}" sibTransId="{1F86B552-4203-B841-8911-6E3E322152F3}"/>
    <dgm:cxn modelId="{B269F82D-FA7E-6045-AA03-85E6FB4A95A4}" srcId="{B3D19AA0-EECE-3F47-BB1D-9C2FB35CD4BD}" destId="{246DD4F4-AACB-BC4A-8DE4-6B5AA148FF66}" srcOrd="0" destOrd="0" parTransId="{E3D2B89B-3A46-CF4E-8F25-1A27289964E1}" sibTransId="{F4DED8EC-4611-F64C-AC14-B48942DADE33}"/>
    <dgm:cxn modelId="{7A03D72F-73EC-C041-A51F-43AA9228A655}" type="presOf" srcId="{F68173C4-E9C2-724C-B726-01CA404445F3}" destId="{58034AEF-26A2-894E-A37F-C1D92797161D}" srcOrd="0" destOrd="1" presId="urn:microsoft.com/office/officeart/2005/8/layout/vList2"/>
    <dgm:cxn modelId="{0DF9ED32-9193-8847-A9F5-5E9E6BC93B34}" type="presOf" srcId="{C48B09E6-DD15-4A40-AB80-1F9614982F05}" destId="{97221A63-F8EB-5B46-886C-3DF267C2F9EA}" srcOrd="0" destOrd="2" presId="urn:microsoft.com/office/officeart/2005/8/layout/vList2"/>
    <dgm:cxn modelId="{A38C193B-9775-3D45-8202-AFEB35B11CDA}" type="presOf" srcId="{BFD48F58-BCCB-8E4A-9225-5041B2EAC538}" destId="{58034AEF-26A2-894E-A37F-C1D92797161D}" srcOrd="0" destOrd="0" presId="urn:microsoft.com/office/officeart/2005/8/layout/vList2"/>
    <dgm:cxn modelId="{9F5D623F-5366-D74B-ADBE-74BBD2216DAB}" type="presOf" srcId="{246DD4F4-AACB-BC4A-8DE4-6B5AA148FF66}" destId="{A7208165-368E-B24F-8A76-62C651B1F882}" srcOrd="0" destOrd="0" presId="urn:microsoft.com/office/officeart/2005/8/layout/vList2"/>
    <dgm:cxn modelId="{7DF46140-D577-3C48-A8FB-8B2A1ADD2B32}" type="presOf" srcId="{7FF4F8EB-5302-FB4B-87F2-C499E5D0F4CF}" destId="{58034AEF-26A2-894E-A37F-C1D92797161D}" srcOrd="0" destOrd="2" presId="urn:microsoft.com/office/officeart/2005/8/layout/vList2"/>
    <dgm:cxn modelId="{718B5F43-12FB-D142-9E9A-0B2CED195F7B}" srcId="{246DD4F4-AACB-BC4A-8DE4-6B5AA148FF66}" destId="{F68173C4-E9C2-724C-B726-01CA404445F3}" srcOrd="1" destOrd="0" parTransId="{E925E104-CC78-B14F-A2B4-8F33295CF2C5}" sibTransId="{1A06B371-CB19-AD47-AE92-AFC1E8315E7D}"/>
    <dgm:cxn modelId="{25976143-8B4B-DF45-98AB-07893D2E78F7}" type="presOf" srcId="{3674B4B1-022C-564F-8954-923C1F0FA59C}" destId="{97221A63-F8EB-5B46-886C-3DF267C2F9EA}" srcOrd="0" destOrd="0" presId="urn:microsoft.com/office/officeart/2005/8/layout/vList2"/>
    <dgm:cxn modelId="{16196F44-D6CD-DB4A-9866-950B7CA276CD}" type="presOf" srcId="{F8EB26A8-C08B-5D4B-8CED-F3CE2E20E114}" destId="{97221A63-F8EB-5B46-886C-3DF267C2F9EA}" srcOrd="0" destOrd="1" presId="urn:microsoft.com/office/officeart/2005/8/layout/vList2"/>
    <dgm:cxn modelId="{FB8C944D-BB72-EE43-80C8-2D1DFF05D981}" srcId="{246DD4F4-AACB-BC4A-8DE4-6B5AA148FF66}" destId="{BFD48F58-BCCB-8E4A-9225-5041B2EAC538}" srcOrd="0" destOrd="0" parTransId="{724919AD-3ED7-464E-B495-357E49A10241}" sibTransId="{5EA32FD7-9787-544D-B0E8-9E24079F51E2}"/>
    <dgm:cxn modelId="{70125A59-5FF1-A94E-BCC6-17BEC498E689}" type="presOf" srcId="{B3D19AA0-EECE-3F47-BB1D-9C2FB35CD4BD}" destId="{EB88C132-99A0-A541-9249-6BD2E2BD8123}" srcOrd="0" destOrd="0" presId="urn:microsoft.com/office/officeart/2005/8/layout/vList2"/>
    <dgm:cxn modelId="{199F4E89-02C7-6D4C-BF00-BE8135420E52}" srcId="{C4B17419-30EA-E54E-855F-9AD5D2B5C998}" destId="{3674B4B1-022C-564F-8954-923C1F0FA59C}" srcOrd="0" destOrd="0" parTransId="{ABDFAB2C-2C49-4743-8670-D2BE4FDCAC25}" sibTransId="{BF4750B5-EC3C-F943-BB37-6DB3B70C578B}"/>
    <dgm:cxn modelId="{419575B2-F9C6-8149-BFEC-C3AB14CFE89D}" srcId="{C4B17419-30EA-E54E-855F-9AD5D2B5C998}" destId="{F8EB26A8-C08B-5D4B-8CED-F3CE2E20E114}" srcOrd="1" destOrd="0" parTransId="{C48A3D34-A070-0F4C-9FDE-3D0A62E80DB4}" sibTransId="{BE8ADF1A-27D7-E745-8D54-795318BDD4F4}"/>
    <dgm:cxn modelId="{32E952C6-F768-DC4B-8DD3-A4641A440020}" type="presOf" srcId="{C4B17419-30EA-E54E-855F-9AD5D2B5C998}" destId="{9154D2D4-D32E-BB4B-BB82-1711084E351F}" srcOrd="0" destOrd="0" presId="urn:microsoft.com/office/officeart/2005/8/layout/vList2"/>
    <dgm:cxn modelId="{702063CA-78BB-BA47-9D7B-803EC803027A}" srcId="{C4B17419-30EA-E54E-855F-9AD5D2B5C998}" destId="{C48B09E6-DD15-4A40-AB80-1F9614982F05}" srcOrd="2" destOrd="0" parTransId="{08B02992-44A0-6843-A752-B271B7640810}" sibTransId="{787A9138-7686-FC44-99FE-40EFD788C518}"/>
    <dgm:cxn modelId="{9CBA85E5-AD38-4B4E-A213-9B3BFB6CBE55}" srcId="{246DD4F4-AACB-BC4A-8DE4-6B5AA148FF66}" destId="{7FF4F8EB-5302-FB4B-87F2-C499E5D0F4CF}" srcOrd="2" destOrd="0" parTransId="{2E1BD01F-362E-6B42-82D0-237E7B9126CB}" sibTransId="{B3C6256E-E1B5-AC4B-83AA-9D6072F97716}"/>
    <dgm:cxn modelId="{1D2B3267-4D5B-9644-BEBD-B4A48D8B5A23}" type="presParOf" srcId="{EB88C132-99A0-A541-9249-6BD2E2BD8123}" destId="{A7208165-368E-B24F-8A76-62C651B1F882}" srcOrd="0" destOrd="0" presId="urn:microsoft.com/office/officeart/2005/8/layout/vList2"/>
    <dgm:cxn modelId="{341D7F48-EFEE-AC44-AAFB-C352BA444EBD}" type="presParOf" srcId="{EB88C132-99A0-A541-9249-6BD2E2BD8123}" destId="{58034AEF-26A2-894E-A37F-C1D92797161D}" srcOrd="1" destOrd="0" presId="urn:microsoft.com/office/officeart/2005/8/layout/vList2"/>
    <dgm:cxn modelId="{654A95B3-8D70-364D-A8EF-8678BCA14F52}" type="presParOf" srcId="{EB88C132-99A0-A541-9249-6BD2E2BD8123}" destId="{9154D2D4-D32E-BB4B-BB82-1711084E351F}" srcOrd="2" destOrd="0" presId="urn:microsoft.com/office/officeart/2005/8/layout/vList2"/>
    <dgm:cxn modelId="{8D60931E-A6A0-5E40-9D0C-A6C68847232E}" type="presParOf" srcId="{EB88C132-99A0-A541-9249-6BD2E2BD8123}" destId="{97221A63-F8EB-5B46-886C-3DF267C2F9EA}" srcOrd="3"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E77EF240-FF6D-B442-B677-EB7A002BC8C7}" type="doc">
      <dgm:prSet loTypeId="urn:microsoft.com/office/officeart/2005/8/layout/hierarchy3" loCatId="hierarchy" qsTypeId="urn:microsoft.com/office/officeart/2005/8/quickstyle/simple1" qsCatId="simple" csTypeId="urn:microsoft.com/office/officeart/2005/8/colors/accent4_2" csCatId="accent4" phldr="1"/>
      <dgm:spPr/>
      <dgm:t>
        <a:bodyPr/>
        <a:lstStyle/>
        <a:p>
          <a:endParaRPr lang="tr-TR"/>
        </a:p>
      </dgm:t>
    </dgm:pt>
    <dgm:pt modelId="{3F365E3A-5B9C-1849-8C26-32DE27FAA713}">
      <dgm:prSet/>
      <dgm:spPr/>
      <dgm:t>
        <a:bodyPr/>
        <a:lstStyle/>
        <a:p>
          <a:r>
            <a:rPr lang="tr-TR" baseline="0" dirty="0"/>
            <a:t>Aktif öğrenmenin olduğu sınıfta;</a:t>
          </a:r>
          <a:endParaRPr lang="tr-TR" dirty="0"/>
        </a:p>
      </dgm:t>
    </dgm:pt>
    <dgm:pt modelId="{DCAF3018-632A-664C-B23F-F8DCBD1C7795}" type="parTrans" cxnId="{C6D1C17C-D577-7D41-9351-239C5A264053}">
      <dgm:prSet/>
      <dgm:spPr/>
      <dgm:t>
        <a:bodyPr/>
        <a:lstStyle/>
        <a:p>
          <a:endParaRPr lang="tr-TR"/>
        </a:p>
      </dgm:t>
    </dgm:pt>
    <dgm:pt modelId="{19162218-5376-1744-8C5C-2E1446E2EB00}" type="sibTrans" cxnId="{C6D1C17C-D577-7D41-9351-239C5A264053}">
      <dgm:prSet/>
      <dgm:spPr/>
      <dgm:t>
        <a:bodyPr/>
        <a:lstStyle/>
        <a:p>
          <a:endParaRPr lang="tr-TR"/>
        </a:p>
      </dgm:t>
    </dgm:pt>
    <dgm:pt modelId="{5457F91A-2592-2445-874A-A1EA73C93980}">
      <dgm:prSet/>
      <dgm:spPr/>
      <dgm:t>
        <a:bodyPr/>
        <a:lstStyle/>
        <a:p>
          <a:r>
            <a:rPr lang="tr-TR" baseline="0"/>
            <a:t>Güven</a:t>
          </a:r>
          <a:endParaRPr lang="tr-TR"/>
        </a:p>
      </dgm:t>
    </dgm:pt>
    <dgm:pt modelId="{BBBD4671-4F36-504C-84D0-5B8A5E26C331}" type="parTrans" cxnId="{A447A789-3D8F-E446-B7A9-A4D38FBF4E6C}">
      <dgm:prSet/>
      <dgm:spPr/>
      <dgm:t>
        <a:bodyPr/>
        <a:lstStyle/>
        <a:p>
          <a:endParaRPr lang="tr-TR"/>
        </a:p>
      </dgm:t>
    </dgm:pt>
    <dgm:pt modelId="{74D58380-5316-6C4F-BB8A-E2D2404439E5}" type="sibTrans" cxnId="{A447A789-3D8F-E446-B7A9-A4D38FBF4E6C}">
      <dgm:prSet/>
      <dgm:spPr/>
      <dgm:t>
        <a:bodyPr/>
        <a:lstStyle/>
        <a:p>
          <a:endParaRPr lang="tr-TR"/>
        </a:p>
      </dgm:t>
    </dgm:pt>
    <dgm:pt modelId="{1EB5004A-7626-0542-B52B-8F6403A1A099}">
      <dgm:prSet/>
      <dgm:spPr/>
      <dgm:t>
        <a:bodyPr/>
        <a:lstStyle/>
        <a:p>
          <a:r>
            <a:rPr lang="tr-TR" baseline="0"/>
            <a:t>Enerji</a:t>
          </a:r>
          <a:endParaRPr lang="tr-TR"/>
        </a:p>
      </dgm:t>
    </dgm:pt>
    <dgm:pt modelId="{249254AF-D06A-9B40-B32E-9BD97185BA81}" type="parTrans" cxnId="{44F1B9D9-916F-C445-A9CC-A57C028065EF}">
      <dgm:prSet/>
      <dgm:spPr/>
      <dgm:t>
        <a:bodyPr/>
        <a:lstStyle/>
        <a:p>
          <a:endParaRPr lang="tr-TR"/>
        </a:p>
      </dgm:t>
    </dgm:pt>
    <dgm:pt modelId="{237930DA-968E-5646-B269-C5883F1B5893}" type="sibTrans" cxnId="{44F1B9D9-916F-C445-A9CC-A57C028065EF}">
      <dgm:prSet/>
      <dgm:spPr/>
      <dgm:t>
        <a:bodyPr/>
        <a:lstStyle/>
        <a:p>
          <a:endParaRPr lang="tr-TR"/>
        </a:p>
      </dgm:t>
    </dgm:pt>
    <dgm:pt modelId="{E2CD0298-2AC2-A54F-8EB5-92E2BE4B716E}">
      <dgm:prSet/>
      <dgm:spPr/>
      <dgm:t>
        <a:bodyPr/>
        <a:lstStyle/>
        <a:p>
          <a:r>
            <a:rPr lang="tr-TR" baseline="0"/>
            <a:t>Öz denetim</a:t>
          </a:r>
          <a:endParaRPr lang="tr-TR"/>
        </a:p>
      </dgm:t>
    </dgm:pt>
    <dgm:pt modelId="{31AE49F3-D1C6-5946-AFBB-3419058C4523}" type="parTrans" cxnId="{EEA66188-EB97-EB48-A8EF-DA9E3B5C6D74}">
      <dgm:prSet/>
      <dgm:spPr/>
      <dgm:t>
        <a:bodyPr/>
        <a:lstStyle/>
        <a:p>
          <a:endParaRPr lang="tr-TR"/>
        </a:p>
      </dgm:t>
    </dgm:pt>
    <dgm:pt modelId="{94C4E70B-557A-6145-BEF9-FE855B9697B5}" type="sibTrans" cxnId="{EEA66188-EB97-EB48-A8EF-DA9E3B5C6D74}">
      <dgm:prSet/>
      <dgm:spPr/>
      <dgm:t>
        <a:bodyPr/>
        <a:lstStyle/>
        <a:p>
          <a:endParaRPr lang="tr-TR"/>
        </a:p>
      </dgm:t>
    </dgm:pt>
    <dgm:pt modelId="{194EC121-F04B-C042-A211-224574E9E6BB}">
      <dgm:prSet/>
      <dgm:spPr/>
      <dgm:t>
        <a:bodyPr/>
        <a:lstStyle/>
        <a:p>
          <a:r>
            <a:rPr lang="tr-TR" baseline="0"/>
            <a:t>Gruba ait olma</a:t>
          </a:r>
          <a:endParaRPr lang="tr-TR"/>
        </a:p>
      </dgm:t>
    </dgm:pt>
    <dgm:pt modelId="{2D47C907-CED1-944B-8E14-025ACBFE86E5}" type="parTrans" cxnId="{C708F00B-2C96-0545-B5F0-F77BBFD9F6A8}">
      <dgm:prSet/>
      <dgm:spPr/>
      <dgm:t>
        <a:bodyPr/>
        <a:lstStyle/>
        <a:p>
          <a:endParaRPr lang="tr-TR"/>
        </a:p>
      </dgm:t>
    </dgm:pt>
    <dgm:pt modelId="{E39A9DD4-A471-3640-9BEB-6B1F19F3707F}" type="sibTrans" cxnId="{C708F00B-2C96-0545-B5F0-F77BBFD9F6A8}">
      <dgm:prSet/>
      <dgm:spPr/>
      <dgm:t>
        <a:bodyPr/>
        <a:lstStyle/>
        <a:p>
          <a:endParaRPr lang="tr-TR"/>
        </a:p>
      </dgm:t>
    </dgm:pt>
    <dgm:pt modelId="{271D8F0D-DC7B-3E49-A7A5-DA987F1DFC00}">
      <dgm:prSet/>
      <dgm:spPr/>
      <dgm:t>
        <a:bodyPr/>
        <a:lstStyle/>
        <a:p>
          <a:r>
            <a:rPr lang="tr-TR" baseline="0"/>
            <a:t>Farkındalık özellikleri göze çarpar.</a:t>
          </a:r>
          <a:endParaRPr lang="tr-TR"/>
        </a:p>
      </dgm:t>
    </dgm:pt>
    <dgm:pt modelId="{A00A6280-606A-0A48-B2F3-7C0B53D3B7EB}" type="parTrans" cxnId="{8B4448D6-FF1F-604F-ACD1-2C2968B64C4E}">
      <dgm:prSet/>
      <dgm:spPr/>
      <dgm:t>
        <a:bodyPr/>
        <a:lstStyle/>
        <a:p>
          <a:endParaRPr lang="tr-TR"/>
        </a:p>
      </dgm:t>
    </dgm:pt>
    <dgm:pt modelId="{A4371EC7-E72B-204E-8CA7-93D911A73A95}" type="sibTrans" cxnId="{8B4448D6-FF1F-604F-ACD1-2C2968B64C4E}">
      <dgm:prSet/>
      <dgm:spPr/>
      <dgm:t>
        <a:bodyPr/>
        <a:lstStyle/>
        <a:p>
          <a:endParaRPr lang="tr-TR"/>
        </a:p>
      </dgm:t>
    </dgm:pt>
    <dgm:pt modelId="{9C9E8314-1EA7-2B43-BC79-C0E6E4DA6977}" type="pres">
      <dgm:prSet presAssocID="{E77EF240-FF6D-B442-B677-EB7A002BC8C7}" presName="diagram" presStyleCnt="0">
        <dgm:presLayoutVars>
          <dgm:chPref val="1"/>
          <dgm:dir/>
          <dgm:animOne val="branch"/>
          <dgm:animLvl val="lvl"/>
          <dgm:resizeHandles/>
        </dgm:presLayoutVars>
      </dgm:prSet>
      <dgm:spPr/>
    </dgm:pt>
    <dgm:pt modelId="{9BF08E26-F644-F342-92DA-0B60D23A77C6}" type="pres">
      <dgm:prSet presAssocID="{3F365E3A-5B9C-1849-8C26-32DE27FAA713}" presName="root" presStyleCnt="0"/>
      <dgm:spPr/>
    </dgm:pt>
    <dgm:pt modelId="{E154C5BA-7D3D-F34F-9997-DC48F3161661}" type="pres">
      <dgm:prSet presAssocID="{3F365E3A-5B9C-1849-8C26-32DE27FAA713}" presName="rootComposite" presStyleCnt="0"/>
      <dgm:spPr/>
    </dgm:pt>
    <dgm:pt modelId="{D13CC74A-126E-A741-80C8-E6E24AED1DE1}" type="pres">
      <dgm:prSet presAssocID="{3F365E3A-5B9C-1849-8C26-32DE27FAA713}" presName="rootText" presStyleLbl="node1" presStyleIdx="0" presStyleCnt="1" custScaleX="232216"/>
      <dgm:spPr/>
    </dgm:pt>
    <dgm:pt modelId="{5AC44E5D-AA1B-474E-B955-6F033A833031}" type="pres">
      <dgm:prSet presAssocID="{3F365E3A-5B9C-1849-8C26-32DE27FAA713}" presName="rootConnector" presStyleLbl="node1" presStyleIdx="0" presStyleCnt="1"/>
      <dgm:spPr/>
    </dgm:pt>
    <dgm:pt modelId="{1B53302B-CFA2-1C47-98CA-CDDCB5B52D68}" type="pres">
      <dgm:prSet presAssocID="{3F365E3A-5B9C-1849-8C26-32DE27FAA713}" presName="childShape" presStyleCnt="0"/>
      <dgm:spPr/>
    </dgm:pt>
    <dgm:pt modelId="{6A44B0B0-5B84-1E4A-86C8-5DF200CC32AC}" type="pres">
      <dgm:prSet presAssocID="{BBBD4671-4F36-504C-84D0-5B8A5E26C331}" presName="Name13" presStyleLbl="parChTrans1D2" presStyleIdx="0" presStyleCnt="5"/>
      <dgm:spPr/>
    </dgm:pt>
    <dgm:pt modelId="{F8B0230A-8E2E-6D46-A73D-3BD5C2AFFCF9}" type="pres">
      <dgm:prSet presAssocID="{5457F91A-2592-2445-874A-A1EA73C93980}" presName="childText" presStyleLbl="bgAcc1" presStyleIdx="0" presStyleCnt="5">
        <dgm:presLayoutVars>
          <dgm:bulletEnabled val="1"/>
        </dgm:presLayoutVars>
      </dgm:prSet>
      <dgm:spPr/>
    </dgm:pt>
    <dgm:pt modelId="{630A8636-1F9A-6B4A-B38C-5CA330CCFDE4}" type="pres">
      <dgm:prSet presAssocID="{249254AF-D06A-9B40-B32E-9BD97185BA81}" presName="Name13" presStyleLbl="parChTrans1D2" presStyleIdx="1" presStyleCnt="5"/>
      <dgm:spPr/>
    </dgm:pt>
    <dgm:pt modelId="{99ACC698-10CB-A140-BCAB-7D091A297C68}" type="pres">
      <dgm:prSet presAssocID="{1EB5004A-7626-0542-B52B-8F6403A1A099}" presName="childText" presStyleLbl="bgAcc1" presStyleIdx="1" presStyleCnt="5">
        <dgm:presLayoutVars>
          <dgm:bulletEnabled val="1"/>
        </dgm:presLayoutVars>
      </dgm:prSet>
      <dgm:spPr/>
    </dgm:pt>
    <dgm:pt modelId="{FE808C74-70CD-6344-8551-359095917844}" type="pres">
      <dgm:prSet presAssocID="{31AE49F3-D1C6-5946-AFBB-3419058C4523}" presName="Name13" presStyleLbl="parChTrans1D2" presStyleIdx="2" presStyleCnt="5"/>
      <dgm:spPr/>
    </dgm:pt>
    <dgm:pt modelId="{CD9F76A8-72F7-3E43-A1C2-CFA3F972EC25}" type="pres">
      <dgm:prSet presAssocID="{E2CD0298-2AC2-A54F-8EB5-92E2BE4B716E}" presName="childText" presStyleLbl="bgAcc1" presStyleIdx="2" presStyleCnt="5">
        <dgm:presLayoutVars>
          <dgm:bulletEnabled val="1"/>
        </dgm:presLayoutVars>
      </dgm:prSet>
      <dgm:spPr/>
    </dgm:pt>
    <dgm:pt modelId="{778D10F5-08C1-B544-9249-32EF3A7A6046}" type="pres">
      <dgm:prSet presAssocID="{2D47C907-CED1-944B-8E14-025ACBFE86E5}" presName="Name13" presStyleLbl="parChTrans1D2" presStyleIdx="3" presStyleCnt="5"/>
      <dgm:spPr/>
    </dgm:pt>
    <dgm:pt modelId="{C5DFB414-193F-0142-8A7C-37F7DDC2EDD2}" type="pres">
      <dgm:prSet presAssocID="{194EC121-F04B-C042-A211-224574E9E6BB}" presName="childText" presStyleLbl="bgAcc1" presStyleIdx="3" presStyleCnt="5">
        <dgm:presLayoutVars>
          <dgm:bulletEnabled val="1"/>
        </dgm:presLayoutVars>
      </dgm:prSet>
      <dgm:spPr/>
    </dgm:pt>
    <dgm:pt modelId="{497FF024-E9FD-0040-B605-873CC3473E8C}" type="pres">
      <dgm:prSet presAssocID="{A00A6280-606A-0A48-B2F3-7C0B53D3B7EB}" presName="Name13" presStyleLbl="parChTrans1D2" presStyleIdx="4" presStyleCnt="5"/>
      <dgm:spPr/>
    </dgm:pt>
    <dgm:pt modelId="{C67D1BCC-EA24-9443-902A-0631BE77B987}" type="pres">
      <dgm:prSet presAssocID="{271D8F0D-DC7B-3E49-A7A5-DA987F1DFC00}" presName="childText" presStyleLbl="bgAcc1" presStyleIdx="4" presStyleCnt="5">
        <dgm:presLayoutVars>
          <dgm:bulletEnabled val="1"/>
        </dgm:presLayoutVars>
      </dgm:prSet>
      <dgm:spPr/>
    </dgm:pt>
  </dgm:ptLst>
  <dgm:cxnLst>
    <dgm:cxn modelId="{C708F00B-2C96-0545-B5F0-F77BBFD9F6A8}" srcId="{3F365E3A-5B9C-1849-8C26-32DE27FAA713}" destId="{194EC121-F04B-C042-A211-224574E9E6BB}" srcOrd="3" destOrd="0" parTransId="{2D47C907-CED1-944B-8E14-025ACBFE86E5}" sibTransId="{E39A9DD4-A471-3640-9BEB-6B1F19F3707F}"/>
    <dgm:cxn modelId="{C5C51D23-1705-A441-9282-11A0751B19AA}" type="presOf" srcId="{249254AF-D06A-9B40-B32E-9BD97185BA81}" destId="{630A8636-1F9A-6B4A-B38C-5CA330CCFDE4}" srcOrd="0" destOrd="0" presId="urn:microsoft.com/office/officeart/2005/8/layout/hierarchy3"/>
    <dgm:cxn modelId="{76BBCF47-E8A0-1041-968B-5D9BBD047389}" type="presOf" srcId="{5457F91A-2592-2445-874A-A1EA73C93980}" destId="{F8B0230A-8E2E-6D46-A73D-3BD5C2AFFCF9}" srcOrd="0" destOrd="0" presId="urn:microsoft.com/office/officeart/2005/8/layout/hierarchy3"/>
    <dgm:cxn modelId="{754ACD63-D29C-4648-BA6F-57C9895CC905}" type="presOf" srcId="{BBBD4671-4F36-504C-84D0-5B8A5E26C331}" destId="{6A44B0B0-5B84-1E4A-86C8-5DF200CC32AC}" srcOrd="0" destOrd="0" presId="urn:microsoft.com/office/officeart/2005/8/layout/hierarchy3"/>
    <dgm:cxn modelId="{C6D1C17C-D577-7D41-9351-239C5A264053}" srcId="{E77EF240-FF6D-B442-B677-EB7A002BC8C7}" destId="{3F365E3A-5B9C-1849-8C26-32DE27FAA713}" srcOrd="0" destOrd="0" parTransId="{DCAF3018-632A-664C-B23F-F8DCBD1C7795}" sibTransId="{19162218-5376-1744-8C5C-2E1446E2EB00}"/>
    <dgm:cxn modelId="{EEA66188-EB97-EB48-A8EF-DA9E3B5C6D74}" srcId="{3F365E3A-5B9C-1849-8C26-32DE27FAA713}" destId="{E2CD0298-2AC2-A54F-8EB5-92E2BE4B716E}" srcOrd="2" destOrd="0" parTransId="{31AE49F3-D1C6-5946-AFBB-3419058C4523}" sibTransId="{94C4E70B-557A-6145-BEF9-FE855B9697B5}"/>
    <dgm:cxn modelId="{A447A789-3D8F-E446-B7A9-A4D38FBF4E6C}" srcId="{3F365E3A-5B9C-1849-8C26-32DE27FAA713}" destId="{5457F91A-2592-2445-874A-A1EA73C93980}" srcOrd="0" destOrd="0" parTransId="{BBBD4671-4F36-504C-84D0-5B8A5E26C331}" sibTransId="{74D58380-5316-6C4F-BB8A-E2D2404439E5}"/>
    <dgm:cxn modelId="{529E4893-5505-C845-ACAE-F9E0984DBBF0}" type="presOf" srcId="{E77EF240-FF6D-B442-B677-EB7A002BC8C7}" destId="{9C9E8314-1EA7-2B43-BC79-C0E6E4DA6977}" srcOrd="0" destOrd="0" presId="urn:microsoft.com/office/officeart/2005/8/layout/hierarchy3"/>
    <dgm:cxn modelId="{27C90F95-2CBC-1649-8437-8927347FE416}" type="presOf" srcId="{3F365E3A-5B9C-1849-8C26-32DE27FAA713}" destId="{5AC44E5D-AA1B-474E-B955-6F033A833031}" srcOrd="1" destOrd="0" presId="urn:microsoft.com/office/officeart/2005/8/layout/hierarchy3"/>
    <dgm:cxn modelId="{A4EC5F95-FECC-A044-9E52-B69956BF9DEE}" type="presOf" srcId="{31AE49F3-D1C6-5946-AFBB-3419058C4523}" destId="{FE808C74-70CD-6344-8551-359095917844}" srcOrd="0" destOrd="0" presId="urn:microsoft.com/office/officeart/2005/8/layout/hierarchy3"/>
    <dgm:cxn modelId="{87A447C6-62D1-FD4B-A526-77D4CAF03D22}" type="presOf" srcId="{271D8F0D-DC7B-3E49-A7A5-DA987F1DFC00}" destId="{C67D1BCC-EA24-9443-902A-0631BE77B987}" srcOrd="0" destOrd="0" presId="urn:microsoft.com/office/officeart/2005/8/layout/hierarchy3"/>
    <dgm:cxn modelId="{16EB92CC-19FB-A94F-9810-9A8F25C1C069}" type="presOf" srcId="{194EC121-F04B-C042-A211-224574E9E6BB}" destId="{C5DFB414-193F-0142-8A7C-37F7DDC2EDD2}" srcOrd="0" destOrd="0" presId="urn:microsoft.com/office/officeart/2005/8/layout/hierarchy3"/>
    <dgm:cxn modelId="{8B4448D6-FF1F-604F-ACD1-2C2968B64C4E}" srcId="{3F365E3A-5B9C-1849-8C26-32DE27FAA713}" destId="{271D8F0D-DC7B-3E49-A7A5-DA987F1DFC00}" srcOrd="4" destOrd="0" parTransId="{A00A6280-606A-0A48-B2F3-7C0B53D3B7EB}" sibTransId="{A4371EC7-E72B-204E-8CA7-93D911A73A95}"/>
    <dgm:cxn modelId="{44F1B9D9-916F-C445-A9CC-A57C028065EF}" srcId="{3F365E3A-5B9C-1849-8C26-32DE27FAA713}" destId="{1EB5004A-7626-0542-B52B-8F6403A1A099}" srcOrd="1" destOrd="0" parTransId="{249254AF-D06A-9B40-B32E-9BD97185BA81}" sibTransId="{237930DA-968E-5646-B269-C5883F1B5893}"/>
    <dgm:cxn modelId="{4E8562E2-1157-B840-B337-F6A16FA32E92}" type="presOf" srcId="{3F365E3A-5B9C-1849-8C26-32DE27FAA713}" destId="{D13CC74A-126E-A741-80C8-E6E24AED1DE1}" srcOrd="0" destOrd="0" presId="urn:microsoft.com/office/officeart/2005/8/layout/hierarchy3"/>
    <dgm:cxn modelId="{9566F6EE-A4E4-2746-B75E-AB3973E602F0}" type="presOf" srcId="{2D47C907-CED1-944B-8E14-025ACBFE86E5}" destId="{778D10F5-08C1-B544-9249-32EF3A7A6046}" srcOrd="0" destOrd="0" presId="urn:microsoft.com/office/officeart/2005/8/layout/hierarchy3"/>
    <dgm:cxn modelId="{B76E54F2-356E-EC44-B5BE-B5F85675BD74}" type="presOf" srcId="{A00A6280-606A-0A48-B2F3-7C0B53D3B7EB}" destId="{497FF024-E9FD-0040-B605-873CC3473E8C}" srcOrd="0" destOrd="0" presId="urn:microsoft.com/office/officeart/2005/8/layout/hierarchy3"/>
    <dgm:cxn modelId="{902937F4-A305-024E-9BCC-0E917FE7C5B9}" type="presOf" srcId="{1EB5004A-7626-0542-B52B-8F6403A1A099}" destId="{99ACC698-10CB-A140-BCAB-7D091A297C68}" srcOrd="0" destOrd="0" presId="urn:microsoft.com/office/officeart/2005/8/layout/hierarchy3"/>
    <dgm:cxn modelId="{AE2AA5F9-BD76-D347-A7B4-1EB2F09BD65D}" type="presOf" srcId="{E2CD0298-2AC2-A54F-8EB5-92E2BE4B716E}" destId="{CD9F76A8-72F7-3E43-A1C2-CFA3F972EC25}" srcOrd="0" destOrd="0" presId="urn:microsoft.com/office/officeart/2005/8/layout/hierarchy3"/>
    <dgm:cxn modelId="{0DA78549-BE4D-CA4B-967A-032DA3833B59}" type="presParOf" srcId="{9C9E8314-1EA7-2B43-BC79-C0E6E4DA6977}" destId="{9BF08E26-F644-F342-92DA-0B60D23A77C6}" srcOrd="0" destOrd="0" presId="urn:microsoft.com/office/officeart/2005/8/layout/hierarchy3"/>
    <dgm:cxn modelId="{11F67F3D-C3DC-8B45-9CCC-6D3265E2A688}" type="presParOf" srcId="{9BF08E26-F644-F342-92DA-0B60D23A77C6}" destId="{E154C5BA-7D3D-F34F-9997-DC48F3161661}" srcOrd="0" destOrd="0" presId="urn:microsoft.com/office/officeart/2005/8/layout/hierarchy3"/>
    <dgm:cxn modelId="{C32A1757-7B43-9442-AEF5-038F4C31B38D}" type="presParOf" srcId="{E154C5BA-7D3D-F34F-9997-DC48F3161661}" destId="{D13CC74A-126E-A741-80C8-E6E24AED1DE1}" srcOrd="0" destOrd="0" presId="urn:microsoft.com/office/officeart/2005/8/layout/hierarchy3"/>
    <dgm:cxn modelId="{401357B7-33AE-044A-BE17-D1E2FC0E6F3E}" type="presParOf" srcId="{E154C5BA-7D3D-F34F-9997-DC48F3161661}" destId="{5AC44E5D-AA1B-474E-B955-6F033A833031}" srcOrd="1" destOrd="0" presId="urn:microsoft.com/office/officeart/2005/8/layout/hierarchy3"/>
    <dgm:cxn modelId="{59FC9414-5D47-C14B-9AF1-AD54CE2ACF84}" type="presParOf" srcId="{9BF08E26-F644-F342-92DA-0B60D23A77C6}" destId="{1B53302B-CFA2-1C47-98CA-CDDCB5B52D68}" srcOrd="1" destOrd="0" presId="urn:microsoft.com/office/officeart/2005/8/layout/hierarchy3"/>
    <dgm:cxn modelId="{68391193-8250-2642-904E-2D19C50023A1}" type="presParOf" srcId="{1B53302B-CFA2-1C47-98CA-CDDCB5B52D68}" destId="{6A44B0B0-5B84-1E4A-86C8-5DF200CC32AC}" srcOrd="0" destOrd="0" presId="urn:microsoft.com/office/officeart/2005/8/layout/hierarchy3"/>
    <dgm:cxn modelId="{CA4A7858-1866-3548-B2D6-27034319FA00}" type="presParOf" srcId="{1B53302B-CFA2-1C47-98CA-CDDCB5B52D68}" destId="{F8B0230A-8E2E-6D46-A73D-3BD5C2AFFCF9}" srcOrd="1" destOrd="0" presId="urn:microsoft.com/office/officeart/2005/8/layout/hierarchy3"/>
    <dgm:cxn modelId="{E0AA2C4F-19B8-F147-A1B6-42E1EDDC3C8F}" type="presParOf" srcId="{1B53302B-CFA2-1C47-98CA-CDDCB5B52D68}" destId="{630A8636-1F9A-6B4A-B38C-5CA330CCFDE4}" srcOrd="2" destOrd="0" presId="urn:microsoft.com/office/officeart/2005/8/layout/hierarchy3"/>
    <dgm:cxn modelId="{C3B36F11-D928-0C4C-A90F-466610E49C01}" type="presParOf" srcId="{1B53302B-CFA2-1C47-98CA-CDDCB5B52D68}" destId="{99ACC698-10CB-A140-BCAB-7D091A297C68}" srcOrd="3" destOrd="0" presId="urn:microsoft.com/office/officeart/2005/8/layout/hierarchy3"/>
    <dgm:cxn modelId="{4AC27202-6B6C-2A45-8CB2-1490EAC642E3}" type="presParOf" srcId="{1B53302B-CFA2-1C47-98CA-CDDCB5B52D68}" destId="{FE808C74-70CD-6344-8551-359095917844}" srcOrd="4" destOrd="0" presId="urn:microsoft.com/office/officeart/2005/8/layout/hierarchy3"/>
    <dgm:cxn modelId="{565A6DCF-409F-6244-9795-B5740C432250}" type="presParOf" srcId="{1B53302B-CFA2-1C47-98CA-CDDCB5B52D68}" destId="{CD9F76A8-72F7-3E43-A1C2-CFA3F972EC25}" srcOrd="5" destOrd="0" presId="urn:microsoft.com/office/officeart/2005/8/layout/hierarchy3"/>
    <dgm:cxn modelId="{412E2539-385F-D14D-AAEF-724F5BC2B106}" type="presParOf" srcId="{1B53302B-CFA2-1C47-98CA-CDDCB5B52D68}" destId="{778D10F5-08C1-B544-9249-32EF3A7A6046}" srcOrd="6" destOrd="0" presId="urn:microsoft.com/office/officeart/2005/8/layout/hierarchy3"/>
    <dgm:cxn modelId="{C60ADFE5-E5F8-1C4F-8600-181B8EFA0F98}" type="presParOf" srcId="{1B53302B-CFA2-1C47-98CA-CDDCB5B52D68}" destId="{C5DFB414-193F-0142-8A7C-37F7DDC2EDD2}" srcOrd="7" destOrd="0" presId="urn:microsoft.com/office/officeart/2005/8/layout/hierarchy3"/>
    <dgm:cxn modelId="{9A06FF33-7F53-8146-B144-C97E28087409}" type="presParOf" srcId="{1B53302B-CFA2-1C47-98CA-CDDCB5B52D68}" destId="{497FF024-E9FD-0040-B605-873CC3473E8C}" srcOrd="8" destOrd="0" presId="urn:microsoft.com/office/officeart/2005/8/layout/hierarchy3"/>
    <dgm:cxn modelId="{92AB9AE5-AE02-A24D-871A-26CB4E3035D9}" type="presParOf" srcId="{1B53302B-CFA2-1C47-98CA-CDDCB5B52D68}" destId="{C67D1BCC-EA24-9443-902A-0631BE77B987}" srcOrd="9"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5017AB6D-E4DA-1E40-824E-795CD6026FF0}" type="doc">
      <dgm:prSet loTypeId="urn:microsoft.com/office/officeart/2005/8/layout/vList2" loCatId="list" qsTypeId="urn:microsoft.com/office/officeart/2005/8/quickstyle/simple1" qsCatId="simple" csTypeId="urn:microsoft.com/office/officeart/2005/8/colors/accent6_2" csCatId="accent6" phldr="1"/>
      <dgm:spPr/>
      <dgm:t>
        <a:bodyPr/>
        <a:lstStyle/>
        <a:p>
          <a:endParaRPr lang="tr-TR"/>
        </a:p>
      </dgm:t>
    </dgm:pt>
    <dgm:pt modelId="{62FEEA2A-563A-2F4A-A8D9-870846B24547}">
      <dgm:prSet/>
      <dgm:spPr/>
      <dgm:t>
        <a:bodyPr/>
        <a:lstStyle/>
        <a:p>
          <a:r>
            <a:rPr lang="tr-TR" baseline="0"/>
            <a:t>Beyin temelli öğrenme, bireyin öğrenmesinin daha etkin ve kalıcı olmasını amaçlayan öğrenci merkezli bir öğretim yaklaşımıdır. </a:t>
          </a:r>
          <a:endParaRPr lang="tr-TR"/>
        </a:p>
      </dgm:t>
    </dgm:pt>
    <dgm:pt modelId="{9127AA6C-2144-F64A-8EF5-22C2DC0F57E1}" type="parTrans" cxnId="{D161342B-86A8-AE4F-BE54-73A53F9B45A5}">
      <dgm:prSet/>
      <dgm:spPr/>
      <dgm:t>
        <a:bodyPr/>
        <a:lstStyle/>
        <a:p>
          <a:endParaRPr lang="tr-TR"/>
        </a:p>
      </dgm:t>
    </dgm:pt>
    <dgm:pt modelId="{99C8A9AD-CEDD-F34A-9FFD-D748FB7FD5E7}" type="sibTrans" cxnId="{D161342B-86A8-AE4F-BE54-73A53F9B45A5}">
      <dgm:prSet/>
      <dgm:spPr/>
      <dgm:t>
        <a:bodyPr/>
        <a:lstStyle/>
        <a:p>
          <a:endParaRPr lang="tr-TR"/>
        </a:p>
      </dgm:t>
    </dgm:pt>
    <dgm:pt modelId="{4F885F00-94D4-1B49-88F0-44A8D57000FA}">
      <dgm:prSet/>
      <dgm:spPr/>
      <dgm:t>
        <a:bodyPr/>
        <a:lstStyle/>
        <a:p>
          <a:r>
            <a:rPr lang="tr-TR" baseline="0"/>
            <a:t>Bu kurama göre öğrenmenin gerçekleşmesi için nöronlar arasında yeni bağlantıların oluşması, beyindeki nöronların fizyolojik olarak değişime uğraması ve elektrokimyasal değişikliklerin olması gerekmektedir. </a:t>
          </a:r>
          <a:endParaRPr lang="tr-TR"/>
        </a:p>
      </dgm:t>
    </dgm:pt>
    <dgm:pt modelId="{C6ECF6EC-E011-004D-B4C9-1EF2DC1E7A31}" type="parTrans" cxnId="{E5B580F8-CBEC-544B-8136-88610BF8F86C}">
      <dgm:prSet/>
      <dgm:spPr/>
      <dgm:t>
        <a:bodyPr/>
        <a:lstStyle/>
        <a:p>
          <a:endParaRPr lang="tr-TR"/>
        </a:p>
      </dgm:t>
    </dgm:pt>
    <dgm:pt modelId="{18016399-E13B-EF4D-9AD3-B93FAA48081B}" type="sibTrans" cxnId="{E5B580F8-CBEC-544B-8136-88610BF8F86C}">
      <dgm:prSet/>
      <dgm:spPr/>
      <dgm:t>
        <a:bodyPr/>
        <a:lstStyle/>
        <a:p>
          <a:endParaRPr lang="tr-TR"/>
        </a:p>
      </dgm:t>
    </dgm:pt>
    <dgm:pt modelId="{69E24437-25B0-4648-9E74-26A1392E6152}">
      <dgm:prSet custT="1"/>
      <dgm:spPr/>
      <dgm:t>
        <a:bodyPr/>
        <a:lstStyle/>
        <a:p>
          <a:r>
            <a:rPr lang="tr-TR" sz="2000" baseline="0" dirty="0"/>
            <a:t>Beyin temelli öğrenmenin temel amacı beynin temel kurallarını açıklamak ve öğretme süreçlerini bu kurallara göre düzenlemektir.</a:t>
          </a:r>
          <a:endParaRPr lang="tr-TR" sz="2000" dirty="0"/>
        </a:p>
      </dgm:t>
    </dgm:pt>
    <dgm:pt modelId="{E5972AED-E99A-784D-BE3B-7356F3C543B3}" type="parTrans" cxnId="{74C143D2-E027-8E42-982C-6FCD07B78996}">
      <dgm:prSet/>
      <dgm:spPr/>
      <dgm:t>
        <a:bodyPr/>
        <a:lstStyle/>
        <a:p>
          <a:endParaRPr lang="tr-TR"/>
        </a:p>
      </dgm:t>
    </dgm:pt>
    <dgm:pt modelId="{857E330C-4F88-9141-8959-ED65B83A0DEB}" type="sibTrans" cxnId="{74C143D2-E027-8E42-982C-6FCD07B78996}">
      <dgm:prSet/>
      <dgm:spPr/>
      <dgm:t>
        <a:bodyPr/>
        <a:lstStyle/>
        <a:p>
          <a:endParaRPr lang="tr-TR"/>
        </a:p>
      </dgm:t>
    </dgm:pt>
    <dgm:pt modelId="{00F0D3DE-440A-CB4B-B18E-C07EAD723915}" type="pres">
      <dgm:prSet presAssocID="{5017AB6D-E4DA-1E40-824E-795CD6026FF0}" presName="linear" presStyleCnt="0">
        <dgm:presLayoutVars>
          <dgm:animLvl val="lvl"/>
          <dgm:resizeHandles val="exact"/>
        </dgm:presLayoutVars>
      </dgm:prSet>
      <dgm:spPr/>
    </dgm:pt>
    <dgm:pt modelId="{36CD6442-F5F8-F14B-BB7B-A102D5DD7291}" type="pres">
      <dgm:prSet presAssocID="{62FEEA2A-563A-2F4A-A8D9-870846B24547}" presName="parentText" presStyleLbl="node1" presStyleIdx="0" presStyleCnt="3">
        <dgm:presLayoutVars>
          <dgm:chMax val="0"/>
          <dgm:bulletEnabled val="1"/>
        </dgm:presLayoutVars>
      </dgm:prSet>
      <dgm:spPr/>
    </dgm:pt>
    <dgm:pt modelId="{F8B81497-9E52-7E40-8181-F8BD427D53D2}" type="pres">
      <dgm:prSet presAssocID="{99C8A9AD-CEDD-F34A-9FFD-D748FB7FD5E7}" presName="spacer" presStyleCnt="0"/>
      <dgm:spPr/>
    </dgm:pt>
    <dgm:pt modelId="{FA2B2290-65E5-764A-8C8A-3754D435541E}" type="pres">
      <dgm:prSet presAssocID="{4F885F00-94D4-1B49-88F0-44A8D57000FA}" presName="parentText" presStyleLbl="node1" presStyleIdx="1" presStyleCnt="3">
        <dgm:presLayoutVars>
          <dgm:chMax val="0"/>
          <dgm:bulletEnabled val="1"/>
        </dgm:presLayoutVars>
      </dgm:prSet>
      <dgm:spPr/>
    </dgm:pt>
    <dgm:pt modelId="{CA41E793-2920-4642-862A-385F483E0772}" type="pres">
      <dgm:prSet presAssocID="{18016399-E13B-EF4D-9AD3-B93FAA48081B}" presName="spacer" presStyleCnt="0"/>
      <dgm:spPr/>
    </dgm:pt>
    <dgm:pt modelId="{71B6644E-CAE7-A54F-8D40-650A0D171717}" type="pres">
      <dgm:prSet presAssocID="{69E24437-25B0-4648-9E74-26A1392E6152}" presName="parentText" presStyleLbl="node1" presStyleIdx="2" presStyleCnt="3">
        <dgm:presLayoutVars>
          <dgm:chMax val="0"/>
          <dgm:bulletEnabled val="1"/>
        </dgm:presLayoutVars>
      </dgm:prSet>
      <dgm:spPr/>
    </dgm:pt>
  </dgm:ptLst>
  <dgm:cxnLst>
    <dgm:cxn modelId="{886F031A-F87B-A541-9A66-50537832F535}" type="presOf" srcId="{69E24437-25B0-4648-9E74-26A1392E6152}" destId="{71B6644E-CAE7-A54F-8D40-650A0D171717}" srcOrd="0" destOrd="0" presId="urn:microsoft.com/office/officeart/2005/8/layout/vList2"/>
    <dgm:cxn modelId="{D161342B-86A8-AE4F-BE54-73A53F9B45A5}" srcId="{5017AB6D-E4DA-1E40-824E-795CD6026FF0}" destId="{62FEEA2A-563A-2F4A-A8D9-870846B24547}" srcOrd="0" destOrd="0" parTransId="{9127AA6C-2144-F64A-8EF5-22C2DC0F57E1}" sibTransId="{99C8A9AD-CEDD-F34A-9FFD-D748FB7FD5E7}"/>
    <dgm:cxn modelId="{10BADB3B-7539-EF48-ABC2-D9736A16A9F1}" type="presOf" srcId="{4F885F00-94D4-1B49-88F0-44A8D57000FA}" destId="{FA2B2290-65E5-764A-8C8A-3754D435541E}" srcOrd="0" destOrd="0" presId="urn:microsoft.com/office/officeart/2005/8/layout/vList2"/>
    <dgm:cxn modelId="{0A8CF8AD-4EC0-864F-B2D6-4B33C87A2A26}" type="presOf" srcId="{5017AB6D-E4DA-1E40-824E-795CD6026FF0}" destId="{00F0D3DE-440A-CB4B-B18E-C07EAD723915}" srcOrd="0" destOrd="0" presId="urn:microsoft.com/office/officeart/2005/8/layout/vList2"/>
    <dgm:cxn modelId="{6615B0B7-D9D7-6F43-AFEE-BA68732601F5}" type="presOf" srcId="{62FEEA2A-563A-2F4A-A8D9-870846B24547}" destId="{36CD6442-F5F8-F14B-BB7B-A102D5DD7291}" srcOrd="0" destOrd="0" presId="urn:microsoft.com/office/officeart/2005/8/layout/vList2"/>
    <dgm:cxn modelId="{74C143D2-E027-8E42-982C-6FCD07B78996}" srcId="{5017AB6D-E4DA-1E40-824E-795CD6026FF0}" destId="{69E24437-25B0-4648-9E74-26A1392E6152}" srcOrd="2" destOrd="0" parTransId="{E5972AED-E99A-784D-BE3B-7356F3C543B3}" sibTransId="{857E330C-4F88-9141-8959-ED65B83A0DEB}"/>
    <dgm:cxn modelId="{E5B580F8-CBEC-544B-8136-88610BF8F86C}" srcId="{5017AB6D-E4DA-1E40-824E-795CD6026FF0}" destId="{4F885F00-94D4-1B49-88F0-44A8D57000FA}" srcOrd="1" destOrd="0" parTransId="{C6ECF6EC-E011-004D-B4C9-1EF2DC1E7A31}" sibTransId="{18016399-E13B-EF4D-9AD3-B93FAA48081B}"/>
    <dgm:cxn modelId="{51AD4B51-316D-C243-B61C-D4BA70CCB068}" type="presParOf" srcId="{00F0D3DE-440A-CB4B-B18E-C07EAD723915}" destId="{36CD6442-F5F8-F14B-BB7B-A102D5DD7291}" srcOrd="0" destOrd="0" presId="urn:microsoft.com/office/officeart/2005/8/layout/vList2"/>
    <dgm:cxn modelId="{3ABF2210-C39D-834F-9EBD-91465CC64FDA}" type="presParOf" srcId="{00F0D3DE-440A-CB4B-B18E-C07EAD723915}" destId="{F8B81497-9E52-7E40-8181-F8BD427D53D2}" srcOrd="1" destOrd="0" presId="urn:microsoft.com/office/officeart/2005/8/layout/vList2"/>
    <dgm:cxn modelId="{C177B022-AF26-714D-BC20-A853CC2481CD}" type="presParOf" srcId="{00F0D3DE-440A-CB4B-B18E-C07EAD723915}" destId="{FA2B2290-65E5-764A-8C8A-3754D435541E}" srcOrd="2" destOrd="0" presId="urn:microsoft.com/office/officeart/2005/8/layout/vList2"/>
    <dgm:cxn modelId="{235A1E37-0AA2-D841-9010-CB17C4A67F95}" type="presParOf" srcId="{00F0D3DE-440A-CB4B-B18E-C07EAD723915}" destId="{CA41E793-2920-4642-862A-385F483E0772}" srcOrd="3" destOrd="0" presId="urn:microsoft.com/office/officeart/2005/8/layout/vList2"/>
    <dgm:cxn modelId="{C7F5335D-00E4-0042-BC5B-F05AD6DA49FE}" type="presParOf" srcId="{00F0D3DE-440A-CB4B-B18E-C07EAD723915}" destId="{71B6644E-CAE7-A54F-8D40-650A0D171717}"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98EE88A4-0D1C-B544-83DF-CC68D1A4ECA0}" type="doc">
      <dgm:prSet loTypeId="urn:microsoft.com/office/officeart/2008/layout/LinedList" loCatId="list" qsTypeId="urn:microsoft.com/office/officeart/2005/8/quickstyle/simple1" qsCatId="simple" csTypeId="urn:microsoft.com/office/officeart/2005/8/colors/accent6_1" csCatId="accent6"/>
      <dgm:spPr/>
      <dgm:t>
        <a:bodyPr/>
        <a:lstStyle/>
        <a:p>
          <a:endParaRPr lang="tr-TR"/>
        </a:p>
      </dgm:t>
    </dgm:pt>
    <dgm:pt modelId="{1A70CF16-3C0D-3241-A5BA-A86F69BAA677}">
      <dgm:prSet/>
      <dgm:spPr/>
      <dgm:t>
        <a:bodyPr/>
        <a:lstStyle/>
        <a:p>
          <a:r>
            <a:rPr lang="tr-TR" baseline="0"/>
            <a:t>BEYİN TEMELLİ ÖĞRENMENİN İLKELERİ</a:t>
          </a:r>
          <a:endParaRPr lang="tr-TR"/>
        </a:p>
      </dgm:t>
    </dgm:pt>
    <dgm:pt modelId="{9A160A38-7501-9843-95AC-2EAEAF01AE45}" type="parTrans" cxnId="{62C0AE38-000B-5B43-89AF-E0BF63D57975}">
      <dgm:prSet/>
      <dgm:spPr/>
      <dgm:t>
        <a:bodyPr/>
        <a:lstStyle/>
        <a:p>
          <a:endParaRPr lang="tr-TR"/>
        </a:p>
      </dgm:t>
    </dgm:pt>
    <dgm:pt modelId="{FAF64CED-43DF-D240-A282-6404F7611871}" type="sibTrans" cxnId="{62C0AE38-000B-5B43-89AF-E0BF63D57975}">
      <dgm:prSet/>
      <dgm:spPr/>
      <dgm:t>
        <a:bodyPr/>
        <a:lstStyle/>
        <a:p>
          <a:endParaRPr lang="tr-TR"/>
        </a:p>
      </dgm:t>
    </dgm:pt>
    <dgm:pt modelId="{0C5C6741-1BEA-914B-A78B-A3B330F9C838}">
      <dgm:prSet/>
      <dgm:spPr/>
      <dgm:t>
        <a:bodyPr/>
        <a:lstStyle/>
        <a:p>
          <a:r>
            <a:rPr lang="tr-TR" baseline="0"/>
            <a:t>BEYİN PARALEL BİR İŞLEMCİDİR.</a:t>
          </a:r>
          <a:endParaRPr lang="tr-TR"/>
        </a:p>
      </dgm:t>
    </dgm:pt>
    <dgm:pt modelId="{4D6420CF-B726-C14A-BD16-98F8764D10C8}" type="parTrans" cxnId="{9CAB0BC6-7E0D-5D41-8C20-46D835081107}">
      <dgm:prSet/>
      <dgm:spPr/>
      <dgm:t>
        <a:bodyPr/>
        <a:lstStyle/>
        <a:p>
          <a:endParaRPr lang="tr-TR"/>
        </a:p>
      </dgm:t>
    </dgm:pt>
    <dgm:pt modelId="{B72FB35F-E75B-934E-9643-6138F4FC8943}" type="sibTrans" cxnId="{9CAB0BC6-7E0D-5D41-8C20-46D835081107}">
      <dgm:prSet/>
      <dgm:spPr/>
      <dgm:t>
        <a:bodyPr/>
        <a:lstStyle/>
        <a:p>
          <a:endParaRPr lang="tr-TR"/>
        </a:p>
      </dgm:t>
    </dgm:pt>
    <dgm:pt modelId="{C62ED75D-DA16-BD45-B3E4-0CF97166A0C3}">
      <dgm:prSet/>
      <dgm:spPr/>
      <dgm:t>
        <a:bodyPr/>
        <a:lstStyle/>
        <a:p>
          <a:r>
            <a:rPr lang="tr-TR" baseline="0"/>
            <a:t>ÖĞRENME TÜM FİZYOLOJİYLE İLGİLİDİR.</a:t>
          </a:r>
          <a:endParaRPr lang="tr-TR"/>
        </a:p>
      </dgm:t>
    </dgm:pt>
    <dgm:pt modelId="{A48F4ED6-2C88-0840-BD3F-0D602AACC143}" type="parTrans" cxnId="{1C7BC8F4-FAC9-F646-8B65-67ED2E3F540B}">
      <dgm:prSet/>
      <dgm:spPr/>
      <dgm:t>
        <a:bodyPr/>
        <a:lstStyle/>
        <a:p>
          <a:endParaRPr lang="tr-TR"/>
        </a:p>
      </dgm:t>
    </dgm:pt>
    <dgm:pt modelId="{C9184EE0-EC17-E944-B319-789EB151F225}" type="sibTrans" cxnId="{1C7BC8F4-FAC9-F646-8B65-67ED2E3F540B}">
      <dgm:prSet/>
      <dgm:spPr/>
      <dgm:t>
        <a:bodyPr/>
        <a:lstStyle/>
        <a:p>
          <a:endParaRPr lang="tr-TR"/>
        </a:p>
      </dgm:t>
    </dgm:pt>
    <dgm:pt modelId="{8CD431AB-CDE8-6743-9C0F-877E26E4F19B}">
      <dgm:prSet/>
      <dgm:spPr/>
      <dgm:t>
        <a:bodyPr/>
        <a:lstStyle/>
        <a:p>
          <a:r>
            <a:rPr lang="tr-TR" baseline="0"/>
            <a:t>ANLAM ARAYIŞI DOĞUŞTANDIR. </a:t>
          </a:r>
          <a:endParaRPr lang="tr-TR"/>
        </a:p>
      </dgm:t>
    </dgm:pt>
    <dgm:pt modelId="{DEA5AAD8-16C0-8648-A6A8-CB6C0A0F4FEC}" type="parTrans" cxnId="{ECBE2893-96E5-6944-B4E7-D6E4348AEC7A}">
      <dgm:prSet/>
      <dgm:spPr/>
      <dgm:t>
        <a:bodyPr/>
        <a:lstStyle/>
        <a:p>
          <a:endParaRPr lang="tr-TR"/>
        </a:p>
      </dgm:t>
    </dgm:pt>
    <dgm:pt modelId="{FEB07913-BBC6-1E48-A019-29735ACF8AD9}" type="sibTrans" cxnId="{ECBE2893-96E5-6944-B4E7-D6E4348AEC7A}">
      <dgm:prSet/>
      <dgm:spPr/>
      <dgm:t>
        <a:bodyPr/>
        <a:lstStyle/>
        <a:p>
          <a:endParaRPr lang="tr-TR"/>
        </a:p>
      </dgm:t>
    </dgm:pt>
    <dgm:pt modelId="{C341CBDD-5954-A14C-A01A-7A346B942A72}">
      <dgm:prSet/>
      <dgm:spPr/>
      <dgm:t>
        <a:bodyPr/>
        <a:lstStyle/>
        <a:p>
          <a:r>
            <a:rPr lang="tr-TR" baseline="0"/>
            <a:t>ANLAM ARAYIŞI ÖRÜNTÜLEMEYLE OLUŞUR.</a:t>
          </a:r>
          <a:endParaRPr lang="tr-TR"/>
        </a:p>
      </dgm:t>
    </dgm:pt>
    <dgm:pt modelId="{23558FEB-A7C6-734D-BE4C-E3D45778CD3B}" type="parTrans" cxnId="{05F701E7-3DC4-5D49-AA97-7222597D5E6C}">
      <dgm:prSet/>
      <dgm:spPr/>
      <dgm:t>
        <a:bodyPr/>
        <a:lstStyle/>
        <a:p>
          <a:endParaRPr lang="tr-TR"/>
        </a:p>
      </dgm:t>
    </dgm:pt>
    <dgm:pt modelId="{C2B9D10F-DFC1-5C41-888B-3A7FE7B12E92}" type="sibTrans" cxnId="{05F701E7-3DC4-5D49-AA97-7222597D5E6C}">
      <dgm:prSet/>
      <dgm:spPr/>
      <dgm:t>
        <a:bodyPr/>
        <a:lstStyle/>
        <a:p>
          <a:endParaRPr lang="tr-TR"/>
        </a:p>
      </dgm:t>
    </dgm:pt>
    <dgm:pt modelId="{7FA08095-61F5-E241-B70F-86E01F813195}">
      <dgm:prSet/>
      <dgm:spPr/>
      <dgm:t>
        <a:bodyPr/>
        <a:lstStyle/>
        <a:p>
          <a:r>
            <a:rPr lang="tr-TR" baseline="0"/>
            <a:t>ÖRÜNTÜLEMEDE DUYGULAR ÇOK ÖNEMLİDİR.</a:t>
          </a:r>
          <a:endParaRPr lang="tr-TR"/>
        </a:p>
      </dgm:t>
    </dgm:pt>
    <dgm:pt modelId="{AB559155-33D4-B047-B722-6EB09ED43D27}" type="parTrans" cxnId="{42D74DC2-F1A4-5A46-9B7B-ACD66CDAB1EE}">
      <dgm:prSet/>
      <dgm:spPr/>
      <dgm:t>
        <a:bodyPr/>
        <a:lstStyle/>
        <a:p>
          <a:endParaRPr lang="tr-TR"/>
        </a:p>
      </dgm:t>
    </dgm:pt>
    <dgm:pt modelId="{220327CE-24F0-6744-AA63-240957472892}" type="sibTrans" cxnId="{42D74DC2-F1A4-5A46-9B7B-ACD66CDAB1EE}">
      <dgm:prSet/>
      <dgm:spPr/>
      <dgm:t>
        <a:bodyPr/>
        <a:lstStyle/>
        <a:p>
          <a:endParaRPr lang="tr-TR"/>
        </a:p>
      </dgm:t>
    </dgm:pt>
    <dgm:pt modelId="{4E1C2D6A-D0DC-8E4E-AE69-6C0BD2670983}">
      <dgm:prSet/>
      <dgm:spPr/>
      <dgm:t>
        <a:bodyPr/>
        <a:lstStyle/>
        <a:p>
          <a:r>
            <a:rPr lang="tr-TR" baseline="0"/>
            <a:t>BEYİN PARÇALARI VE BÜTÜNLERİ AYNI ZAMANDA İŞLER.</a:t>
          </a:r>
          <a:endParaRPr lang="tr-TR"/>
        </a:p>
      </dgm:t>
    </dgm:pt>
    <dgm:pt modelId="{6839A7BD-69ED-E949-9551-464216F977D3}" type="parTrans" cxnId="{94139664-9154-EC41-B006-A1276BC1ECD4}">
      <dgm:prSet/>
      <dgm:spPr/>
      <dgm:t>
        <a:bodyPr/>
        <a:lstStyle/>
        <a:p>
          <a:endParaRPr lang="tr-TR"/>
        </a:p>
      </dgm:t>
    </dgm:pt>
    <dgm:pt modelId="{8811548A-707E-774D-850B-A445F600A80D}" type="sibTrans" cxnId="{94139664-9154-EC41-B006-A1276BC1ECD4}">
      <dgm:prSet/>
      <dgm:spPr/>
      <dgm:t>
        <a:bodyPr/>
        <a:lstStyle/>
        <a:p>
          <a:endParaRPr lang="tr-TR"/>
        </a:p>
      </dgm:t>
    </dgm:pt>
    <dgm:pt modelId="{FCFBDEDE-AD0B-D843-899B-8DB967284DA2}">
      <dgm:prSet/>
      <dgm:spPr/>
      <dgm:t>
        <a:bodyPr/>
        <a:lstStyle/>
        <a:p>
          <a:r>
            <a:rPr lang="tr-TR" baseline="0"/>
            <a:t>ÖĞRENME HEM ÇEVRESEL HEM DE ODAKLANMIŞ DİKKATİ GEREKTİRİR.</a:t>
          </a:r>
          <a:endParaRPr lang="tr-TR"/>
        </a:p>
      </dgm:t>
    </dgm:pt>
    <dgm:pt modelId="{FA4E8C17-5E01-8848-91C7-A0FD0C99213E}" type="parTrans" cxnId="{D8C620F5-43F1-3644-AEF0-105FB1B94647}">
      <dgm:prSet/>
      <dgm:spPr/>
      <dgm:t>
        <a:bodyPr/>
        <a:lstStyle/>
        <a:p>
          <a:endParaRPr lang="tr-TR"/>
        </a:p>
      </dgm:t>
    </dgm:pt>
    <dgm:pt modelId="{2E0C8FE4-46D5-184C-8963-2D5626899BA3}" type="sibTrans" cxnId="{D8C620F5-43F1-3644-AEF0-105FB1B94647}">
      <dgm:prSet/>
      <dgm:spPr/>
      <dgm:t>
        <a:bodyPr/>
        <a:lstStyle/>
        <a:p>
          <a:endParaRPr lang="tr-TR"/>
        </a:p>
      </dgm:t>
    </dgm:pt>
    <dgm:pt modelId="{ED77B3F7-0103-9541-A5D6-64AAED2657DB}">
      <dgm:prSet/>
      <dgm:spPr/>
      <dgm:t>
        <a:bodyPr/>
        <a:lstStyle/>
        <a:p>
          <a:r>
            <a:rPr lang="tr-TR" baseline="0"/>
            <a:t>ÖĞRENME HER ZAMAN BİLİNÇLİ VE BİLİNÇ DIŞI SÜREÇLERİ İÇERİR.</a:t>
          </a:r>
          <a:endParaRPr lang="tr-TR"/>
        </a:p>
      </dgm:t>
    </dgm:pt>
    <dgm:pt modelId="{174EC340-08CC-254A-90F3-1C090F69B11E}" type="parTrans" cxnId="{BCD9A545-5744-364C-98C6-B9F1FB75D4AC}">
      <dgm:prSet/>
      <dgm:spPr/>
      <dgm:t>
        <a:bodyPr/>
        <a:lstStyle/>
        <a:p>
          <a:endParaRPr lang="tr-TR"/>
        </a:p>
      </dgm:t>
    </dgm:pt>
    <dgm:pt modelId="{A26B3E4F-0AD6-4143-9DBA-D3C3458F5F04}" type="sibTrans" cxnId="{BCD9A545-5744-364C-98C6-B9F1FB75D4AC}">
      <dgm:prSet/>
      <dgm:spPr/>
      <dgm:t>
        <a:bodyPr/>
        <a:lstStyle/>
        <a:p>
          <a:endParaRPr lang="tr-TR"/>
        </a:p>
      </dgm:t>
    </dgm:pt>
    <dgm:pt modelId="{AE4F2C81-7374-E948-99FA-62ED61B58045}">
      <dgm:prSet/>
      <dgm:spPr/>
      <dgm:t>
        <a:bodyPr/>
        <a:lstStyle/>
        <a:p>
          <a:r>
            <a:rPr lang="tr-TR" baseline="0"/>
            <a:t>EN AZ İKİ FARKLI TÜRDE BELLEĞİMİZ VARDIR.</a:t>
          </a:r>
          <a:endParaRPr lang="tr-TR"/>
        </a:p>
      </dgm:t>
    </dgm:pt>
    <dgm:pt modelId="{D01194FF-77BD-1B41-B149-A5382C82193E}" type="parTrans" cxnId="{1860C949-80A8-8449-970F-CE64A32ED326}">
      <dgm:prSet/>
      <dgm:spPr/>
      <dgm:t>
        <a:bodyPr/>
        <a:lstStyle/>
        <a:p>
          <a:endParaRPr lang="tr-TR"/>
        </a:p>
      </dgm:t>
    </dgm:pt>
    <dgm:pt modelId="{3819E09E-0136-2C47-9D82-A38A461C8376}" type="sibTrans" cxnId="{1860C949-80A8-8449-970F-CE64A32ED326}">
      <dgm:prSet/>
      <dgm:spPr/>
      <dgm:t>
        <a:bodyPr/>
        <a:lstStyle/>
        <a:p>
          <a:endParaRPr lang="tr-TR"/>
        </a:p>
      </dgm:t>
    </dgm:pt>
    <dgm:pt modelId="{5BF18559-D073-0A46-A7F2-B115B35B65F4}">
      <dgm:prSet/>
      <dgm:spPr/>
      <dgm:t>
        <a:bodyPr/>
        <a:lstStyle/>
        <a:p>
          <a:r>
            <a:rPr lang="tr-TR" baseline="0"/>
            <a:t>OLGU VE BECERİLER DOĞAL UZAMSAL BELLEKTE YAPILANDIRILDIĞI ZAMAN EN İYİ ŞEKİLDE ANLAR VE HATIRLARIZ.</a:t>
          </a:r>
          <a:endParaRPr lang="tr-TR"/>
        </a:p>
      </dgm:t>
    </dgm:pt>
    <dgm:pt modelId="{F368477E-D153-8846-BA3A-E6574251E0B3}" type="parTrans" cxnId="{EF192A31-9B4B-EA45-8EC2-57437D928808}">
      <dgm:prSet/>
      <dgm:spPr/>
      <dgm:t>
        <a:bodyPr/>
        <a:lstStyle/>
        <a:p>
          <a:endParaRPr lang="tr-TR"/>
        </a:p>
      </dgm:t>
    </dgm:pt>
    <dgm:pt modelId="{E10F528D-D685-754C-85FB-CA73336FCADC}" type="sibTrans" cxnId="{EF192A31-9B4B-EA45-8EC2-57437D928808}">
      <dgm:prSet/>
      <dgm:spPr/>
      <dgm:t>
        <a:bodyPr/>
        <a:lstStyle/>
        <a:p>
          <a:endParaRPr lang="tr-TR"/>
        </a:p>
      </dgm:t>
    </dgm:pt>
    <dgm:pt modelId="{76A1D30E-6FF5-4845-A441-19208F35AC9C}">
      <dgm:prSet/>
      <dgm:spPr/>
      <dgm:t>
        <a:bodyPr/>
        <a:lstStyle/>
        <a:p>
          <a:r>
            <a:rPr lang="tr-TR" baseline="0"/>
            <a:t>ÖĞRENME KORKUYLA AZALIR, TEŞVİKLE ARTAR.</a:t>
          </a:r>
          <a:endParaRPr lang="tr-TR"/>
        </a:p>
      </dgm:t>
    </dgm:pt>
    <dgm:pt modelId="{A0F8D016-9305-7841-A96B-4DFE27EEB4A0}" type="parTrans" cxnId="{3520B0B3-F02B-A847-8D09-7729DF089156}">
      <dgm:prSet/>
      <dgm:spPr/>
      <dgm:t>
        <a:bodyPr/>
        <a:lstStyle/>
        <a:p>
          <a:endParaRPr lang="tr-TR"/>
        </a:p>
      </dgm:t>
    </dgm:pt>
    <dgm:pt modelId="{0E86CA0E-1230-CB40-9358-4657B21415EF}" type="sibTrans" cxnId="{3520B0B3-F02B-A847-8D09-7729DF089156}">
      <dgm:prSet/>
      <dgm:spPr/>
      <dgm:t>
        <a:bodyPr/>
        <a:lstStyle/>
        <a:p>
          <a:endParaRPr lang="tr-TR"/>
        </a:p>
      </dgm:t>
    </dgm:pt>
    <dgm:pt modelId="{01C0DDE0-3005-5E48-9DFB-6CACD34D07B0}">
      <dgm:prSet/>
      <dgm:spPr/>
      <dgm:t>
        <a:bodyPr/>
        <a:lstStyle/>
        <a:p>
          <a:r>
            <a:rPr lang="tr-TR" baseline="0"/>
            <a:t>HER BEYİN KENDİNE ÖZGÜDÜR.</a:t>
          </a:r>
          <a:endParaRPr lang="tr-TR"/>
        </a:p>
      </dgm:t>
    </dgm:pt>
    <dgm:pt modelId="{71AB633C-5D95-5840-976E-E894BFEEC6F9}" type="parTrans" cxnId="{4068D8BE-42A9-E64D-BC21-72EB70BE127C}">
      <dgm:prSet/>
      <dgm:spPr/>
      <dgm:t>
        <a:bodyPr/>
        <a:lstStyle/>
        <a:p>
          <a:endParaRPr lang="tr-TR"/>
        </a:p>
      </dgm:t>
    </dgm:pt>
    <dgm:pt modelId="{2E653982-40B0-CA4D-B741-AD6A8E86AF4D}" type="sibTrans" cxnId="{4068D8BE-42A9-E64D-BC21-72EB70BE127C}">
      <dgm:prSet/>
      <dgm:spPr/>
      <dgm:t>
        <a:bodyPr/>
        <a:lstStyle/>
        <a:p>
          <a:endParaRPr lang="tr-TR"/>
        </a:p>
      </dgm:t>
    </dgm:pt>
    <dgm:pt modelId="{8155DFC4-8112-7743-B4C2-9C21BAC5363B}" type="pres">
      <dgm:prSet presAssocID="{98EE88A4-0D1C-B544-83DF-CC68D1A4ECA0}" presName="vert0" presStyleCnt="0">
        <dgm:presLayoutVars>
          <dgm:dir/>
          <dgm:animOne val="branch"/>
          <dgm:animLvl val="lvl"/>
        </dgm:presLayoutVars>
      </dgm:prSet>
      <dgm:spPr/>
    </dgm:pt>
    <dgm:pt modelId="{B9AB607A-EFB3-5741-A3CD-68B8E156EDFB}" type="pres">
      <dgm:prSet presAssocID="{1A70CF16-3C0D-3241-A5BA-A86F69BAA677}" presName="thickLine" presStyleLbl="alignNode1" presStyleIdx="0" presStyleCnt="1"/>
      <dgm:spPr/>
    </dgm:pt>
    <dgm:pt modelId="{42A58022-34B7-6146-827D-DC7A43866E07}" type="pres">
      <dgm:prSet presAssocID="{1A70CF16-3C0D-3241-A5BA-A86F69BAA677}" presName="horz1" presStyleCnt="0"/>
      <dgm:spPr/>
    </dgm:pt>
    <dgm:pt modelId="{C7D65F77-41AF-1949-852F-1AA36F149734}" type="pres">
      <dgm:prSet presAssocID="{1A70CF16-3C0D-3241-A5BA-A86F69BAA677}" presName="tx1" presStyleLbl="revTx" presStyleIdx="0" presStyleCnt="13"/>
      <dgm:spPr/>
    </dgm:pt>
    <dgm:pt modelId="{51EC0717-2A60-8049-B576-5001744EFF88}" type="pres">
      <dgm:prSet presAssocID="{1A70CF16-3C0D-3241-A5BA-A86F69BAA677}" presName="vert1" presStyleCnt="0"/>
      <dgm:spPr/>
    </dgm:pt>
    <dgm:pt modelId="{E4FE7FB5-2F7F-7543-B3F0-2411114EA2CD}" type="pres">
      <dgm:prSet presAssocID="{0C5C6741-1BEA-914B-A78B-A3B330F9C838}" presName="vertSpace2a" presStyleCnt="0"/>
      <dgm:spPr/>
    </dgm:pt>
    <dgm:pt modelId="{9641D159-328C-2C4E-A560-3B5FA883C40E}" type="pres">
      <dgm:prSet presAssocID="{0C5C6741-1BEA-914B-A78B-A3B330F9C838}" presName="horz2" presStyleCnt="0"/>
      <dgm:spPr/>
    </dgm:pt>
    <dgm:pt modelId="{6C08DA0E-5C85-0448-907E-3EF8410FD68F}" type="pres">
      <dgm:prSet presAssocID="{0C5C6741-1BEA-914B-A78B-A3B330F9C838}" presName="horzSpace2" presStyleCnt="0"/>
      <dgm:spPr/>
    </dgm:pt>
    <dgm:pt modelId="{B1694007-1E4F-DC4A-BEA0-A79146DADDF4}" type="pres">
      <dgm:prSet presAssocID="{0C5C6741-1BEA-914B-A78B-A3B330F9C838}" presName="tx2" presStyleLbl="revTx" presStyleIdx="1" presStyleCnt="13"/>
      <dgm:spPr/>
    </dgm:pt>
    <dgm:pt modelId="{C54EAAC4-C14D-5E48-92DB-D53C7550B882}" type="pres">
      <dgm:prSet presAssocID="{0C5C6741-1BEA-914B-A78B-A3B330F9C838}" presName="vert2" presStyleCnt="0"/>
      <dgm:spPr/>
    </dgm:pt>
    <dgm:pt modelId="{5D4A828D-341C-9F4F-BF27-4BB42351EC9D}" type="pres">
      <dgm:prSet presAssocID="{0C5C6741-1BEA-914B-A78B-A3B330F9C838}" presName="thinLine2b" presStyleLbl="callout" presStyleIdx="0" presStyleCnt="12"/>
      <dgm:spPr/>
    </dgm:pt>
    <dgm:pt modelId="{D28602EA-A840-254C-B5D0-DDC0604099B7}" type="pres">
      <dgm:prSet presAssocID="{0C5C6741-1BEA-914B-A78B-A3B330F9C838}" presName="vertSpace2b" presStyleCnt="0"/>
      <dgm:spPr/>
    </dgm:pt>
    <dgm:pt modelId="{D135284D-2039-3C42-8F61-E02E877A8228}" type="pres">
      <dgm:prSet presAssocID="{C62ED75D-DA16-BD45-B3E4-0CF97166A0C3}" presName="horz2" presStyleCnt="0"/>
      <dgm:spPr/>
    </dgm:pt>
    <dgm:pt modelId="{403DA8E8-18C0-A641-BDAE-C46BD540BCC8}" type="pres">
      <dgm:prSet presAssocID="{C62ED75D-DA16-BD45-B3E4-0CF97166A0C3}" presName="horzSpace2" presStyleCnt="0"/>
      <dgm:spPr/>
    </dgm:pt>
    <dgm:pt modelId="{250304B4-61DE-E743-A8DD-4962B5F8149C}" type="pres">
      <dgm:prSet presAssocID="{C62ED75D-DA16-BD45-B3E4-0CF97166A0C3}" presName="tx2" presStyleLbl="revTx" presStyleIdx="2" presStyleCnt="13"/>
      <dgm:spPr/>
    </dgm:pt>
    <dgm:pt modelId="{3E895D70-63C2-F246-A6DA-A30F9F1DD9C3}" type="pres">
      <dgm:prSet presAssocID="{C62ED75D-DA16-BD45-B3E4-0CF97166A0C3}" presName="vert2" presStyleCnt="0"/>
      <dgm:spPr/>
    </dgm:pt>
    <dgm:pt modelId="{48DAA0FC-41DA-324D-B17A-CEB4B32A00C2}" type="pres">
      <dgm:prSet presAssocID="{C62ED75D-DA16-BD45-B3E4-0CF97166A0C3}" presName="thinLine2b" presStyleLbl="callout" presStyleIdx="1" presStyleCnt="12"/>
      <dgm:spPr/>
    </dgm:pt>
    <dgm:pt modelId="{CCB1758F-DF68-5049-B53C-560FAA441BA3}" type="pres">
      <dgm:prSet presAssocID="{C62ED75D-DA16-BD45-B3E4-0CF97166A0C3}" presName="vertSpace2b" presStyleCnt="0"/>
      <dgm:spPr/>
    </dgm:pt>
    <dgm:pt modelId="{D6B1A233-CDF2-944D-B851-825F4C41DA25}" type="pres">
      <dgm:prSet presAssocID="{8CD431AB-CDE8-6743-9C0F-877E26E4F19B}" presName="horz2" presStyleCnt="0"/>
      <dgm:spPr/>
    </dgm:pt>
    <dgm:pt modelId="{63B58F97-A803-894B-8D18-F8D1FE3BE57B}" type="pres">
      <dgm:prSet presAssocID="{8CD431AB-CDE8-6743-9C0F-877E26E4F19B}" presName="horzSpace2" presStyleCnt="0"/>
      <dgm:spPr/>
    </dgm:pt>
    <dgm:pt modelId="{43B4779E-C5C7-A846-9854-8377563A49DD}" type="pres">
      <dgm:prSet presAssocID="{8CD431AB-CDE8-6743-9C0F-877E26E4F19B}" presName="tx2" presStyleLbl="revTx" presStyleIdx="3" presStyleCnt="13"/>
      <dgm:spPr/>
    </dgm:pt>
    <dgm:pt modelId="{42DF685F-809D-0745-9874-9AB4F0A93FFC}" type="pres">
      <dgm:prSet presAssocID="{8CD431AB-CDE8-6743-9C0F-877E26E4F19B}" presName="vert2" presStyleCnt="0"/>
      <dgm:spPr/>
    </dgm:pt>
    <dgm:pt modelId="{1DDCF8C9-A591-3A44-A1CE-D0F429637A54}" type="pres">
      <dgm:prSet presAssocID="{8CD431AB-CDE8-6743-9C0F-877E26E4F19B}" presName="thinLine2b" presStyleLbl="callout" presStyleIdx="2" presStyleCnt="12"/>
      <dgm:spPr/>
    </dgm:pt>
    <dgm:pt modelId="{DD190149-1F41-8D4B-85C7-43D8B6D35935}" type="pres">
      <dgm:prSet presAssocID="{8CD431AB-CDE8-6743-9C0F-877E26E4F19B}" presName="vertSpace2b" presStyleCnt="0"/>
      <dgm:spPr/>
    </dgm:pt>
    <dgm:pt modelId="{CBC4FB12-0F57-F340-B002-72BE7D2B887D}" type="pres">
      <dgm:prSet presAssocID="{C341CBDD-5954-A14C-A01A-7A346B942A72}" presName="horz2" presStyleCnt="0"/>
      <dgm:spPr/>
    </dgm:pt>
    <dgm:pt modelId="{1053C659-F375-3C48-971A-0856E351E803}" type="pres">
      <dgm:prSet presAssocID="{C341CBDD-5954-A14C-A01A-7A346B942A72}" presName="horzSpace2" presStyleCnt="0"/>
      <dgm:spPr/>
    </dgm:pt>
    <dgm:pt modelId="{670BFB56-87F5-F64A-A218-014146A4B1FC}" type="pres">
      <dgm:prSet presAssocID="{C341CBDD-5954-A14C-A01A-7A346B942A72}" presName="tx2" presStyleLbl="revTx" presStyleIdx="4" presStyleCnt="13"/>
      <dgm:spPr/>
    </dgm:pt>
    <dgm:pt modelId="{782E70C1-CB85-224F-BD19-AF6D5839839F}" type="pres">
      <dgm:prSet presAssocID="{C341CBDD-5954-A14C-A01A-7A346B942A72}" presName="vert2" presStyleCnt="0"/>
      <dgm:spPr/>
    </dgm:pt>
    <dgm:pt modelId="{37BCDC59-42A0-0B48-8C32-9A3BA5E623B7}" type="pres">
      <dgm:prSet presAssocID="{C341CBDD-5954-A14C-A01A-7A346B942A72}" presName="thinLine2b" presStyleLbl="callout" presStyleIdx="3" presStyleCnt="12"/>
      <dgm:spPr/>
    </dgm:pt>
    <dgm:pt modelId="{B02BAA23-27D9-894C-A130-1C791BF841A4}" type="pres">
      <dgm:prSet presAssocID="{C341CBDD-5954-A14C-A01A-7A346B942A72}" presName="vertSpace2b" presStyleCnt="0"/>
      <dgm:spPr/>
    </dgm:pt>
    <dgm:pt modelId="{BCC64A16-1728-C142-8A11-5DD4A5FC7CAE}" type="pres">
      <dgm:prSet presAssocID="{7FA08095-61F5-E241-B70F-86E01F813195}" presName="horz2" presStyleCnt="0"/>
      <dgm:spPr/>
    </dgm:pt>
    <dgm:pt modelId="{C57173C7-DDB4-3349-946D-1608A754CDB2}" type="pres">
      <dgm:prSet presAssocID="{7FA08095-61F5-E241-B70F-86E01F813195}" presName="horzSpace2" presStyleCnt="0"/>
      <dgm:spPr/>
    </dgm:pt>
    <dgm:pt modelId="{6C4D8871-A492-5B49-AD95-0358A4C82DD8}" type="pres">
      <dgm:prSet presAssocID="{7FA08095-61F5-E241-B70F-86E01F813195}" presName="tx2" presStyleLbl="revTx" presStyleIdx="5" presStyleCnt="13"/>
      <dgm:spPr/>
    </dgm:pt>
    <dgm:pt modelId="{4765429E-E8BC-3F4C-83CC-35E35157E294}" type="pres">
      <dgm:prSet presAssocID="{7FA08095-61F5-E241-B70F-86E01F813195}" presName="vert2" presStyleCnt="0"/>
      <dgm:spPr/>
    </dgm:pt>
    <dgm:pt modelId="{93EC3B6C-DCF3-0F44-BCEC-0DB2497F1247}" type="pres">
      <dgm:prSet presAssocID="{7FA08095-61F5-E241-B70F-86E01F813195}" presName="thinLine2b" presStyleLbl="callout" presStyleIdx="4" presStyleCnt="12"/>
      <dgm:spPr/>
    </dgm:pt>
    <dgm:pt modelId="{B5EB176F-7049-F646-AB09-05E61578CF29}" type="pres">
      <dgm:prSet presAssocID="{7FA08095-61F5-E241-B70F-86E01F813195}" presName="vertSpace2b" presStyleCnt="0"/>
      <dgm:spPr/>
    </dgm:pt>
    <dgm:pt modelId="{A0803C04-3C65-174B-B5DA-754851C288D0}" type="pres">
      <dgm:prSet presAssocID="{4E1C2D6A-D0DC-8E4E-AE69-6C0BD2670983}" presName="horz2" presStyleCnt="0"/>
      <dgm:spPr/>
    </dgm:pt>
    <dgm:pt modelId="{0D45B9F9-D4C9-2540-97D5-0579596D3FFA}" type="pres">
      <dgm:prSet presAssocID="{4E1C2D6A-D0DC-8E4E-AE69-6C0BD2670983}" presName="horzSpace2" presStyleCnt="0"/>
      <dgm:spPr/>
    </dgm:pt>
    <dgm:pt modelId="{8D23C582-10A7-DA4C-9679-67CE995F78DE}" type="pres">
      <dgm:prSet presAssocID="{4E1C2D6A-D0DC-8E4E-AE69-6C0BD2670983}" presName="tx2" presStyleLbl="revTx" presStyleIdx="6" presStyleCnt="13"/>
      <dgm:spPr/>
    </dgm:pt>
    <dgm:pt modelId="{DDCB4946-4218-5F48-BB8A-753237224D07}" type="pres">
      <dgm:prSet presAssocID="{4E1C2D6A-D0DC-8E4E-AE69-6C0BD2670983}" presName="vert2" presStyleCnt="0"/>
      <dgm:spPr/>
    </dgm:pt>
    <dgm:pt modelId="{646D1CC2-D6CE-C246-8894-7CA3A3692B2A}" type="pres">
      <dgm:prSet presAssocID="{4E1C2D6A-D0DC-8E4E-AE69-6C0BD2670983}" presName="thinLine2b" presStyleLbl="callout" presStyleIdx="5" presStyleCnt="12"/>
      <dgm:spPr/>
    </dgm:pt>
    <dgm:pt modelId="{1C626B20-8554-574D-9DB0-5A8FDD2C3F7A}" type="pres">
      <dgm:prSet presAssocID="{4E1C2D6A-D0DC-8E4E-AE69-6C0BD2670983}" presName="vertSpace2b" presStyleCnt="0"/>
      <dgm:spPr/>
    </dgm:pt>
    <dgm:pt modelId="{12C7AF0F-D273-3A49-97FE-14D38D78928B}" type="pres">
      <dgm:prSet presAssocID="{FCFBDEDE-AD0B-D843-899B-8DB967284DA2}" presName="horz2" presStyleCnt="0"/>
      <dgm:spPr/>
    </dgm:pt>
    <dgm:pt modelId="{4BCEA583-7732-A14E-B8C3-312A7C741D50}" type="pres">
      <dgm:prSet presAssocID="{FCFBDEDE-AD0B-D843-899B-8DB967284DA2}" presName="horzSpace2" presStyleCnt="0"/>
      <dgm:spPr/>
    </dgm:pt>
    <dgm:pt modelId="{7EC02BA7-80EB-594F-9AEB-2649ABFDF7B6}" type="pres">
      <dgm:prSet presAssocID="{FCFBDEDE-AD0B-D843-899B-8DB967284DA2}" presName="tx2" presStyleLbl="revTx" presStyleIdx="7" presStyleCnt="13"/>
      <dgm:spPr/>
    </dgm:pt>
    <dgm:pt modelId="{D861FE53-C00F-C646-8A96-46DD3929C9D3}" type="pres">
      <dgm:prSet presAssocID="{FCFBDEDE-AD0B-D843-899B-8DB967284DA2}" presName="vert2" presStyleCnt="0"/>
      <dgm:spPr/>
    </dgm:pt>
    <dgm:pt modelId="{BA2183B1-A980-6F4C-87BB-FB3F327960B8}" type="pres">
      <dgm:prSet presAssocID="{FCFBDEDE-AD0B-D843-899B-8DB967284DA2}" presName="thinLine2b" presStyleLbl="callout" presStyleIdx="6" presStyleCnt="12"/>
      <dgm:spPr/>
    </dgm:pt>
    <dgm:pt modelId="{F9B5810A-1E00-3A49-9658-638FE3C41B0C}" type="pres">
      <dgm:prSet presAssocID="{FCFBDEDE-AD0B-D843-899B-8DB967284DA2}" presName="vertSpace2b" presStyleCnt="0"/>
      <dgm:spPr/>
    </dgm:pt>
    <dgm:pt modelId="{649746B9-7EF5-6E40-96D1-BE88886F71D4}" type="pres">
      <dgm:prSet presAssocID="{ED77B3F7-0103-9541-A5D6-64AAED2657DB}" presName="horz2" presStyleCnt="0"/>
      <dgm:spPr/>
    </dgm:pt>
    <dgm:pt modelId="{F94A9477-69B3-0C44-A04E-27ADD942F503}" type="pres">
      <dgm:prSet presAssocID="{ED77B3F7-0103-9541-A5D6-64AAED2657DB}" presName="horzSpace2" presStyleCnt="0"/>
      <dgm:spPr/>
    </dgm:pt>
    <dgm:pt modelId="{061E52F6-097A-FB4A-94C6-618D1365D0A0}" type="pres">
      <dgm:prSet presAssocID="{ED77B3F7-0103-9541-A5D6-64AAED2657DB}" presName="tx2" presStyleLbl="revTx" presStyleIdx="8" presStyleCnt="13"/>
      <dgm:spPr/>
    </dgm:pt>
    <dgm:pt modelId="{8F93C021-A7BC-F044-A671-4C2A1E249DFE}" type="pres">
      <dgm:prSet presAssocID="{ED77B3F7-0103-9541-A5D6-64AAED2657DB}" presName="vert2" presStyleCnt="0"/>
      <dgm:spPr/>
    </dgm:pt>
    <dgm:pt modelId="{98DD4DF6-9D2D-1F43-8851-CEF5D61AC667}" type="pres">
      <dgm:prSet presAssocID="{ED77B3F7-0103-9541-A5D6-64AAED2657DB}" presName="thinLine2b" presStyleLbl="callout" presStyleIdx="7" presStyleCnt="12"/>
      <dgm:spPr/>
    </dgm:pt>
    <dgm:pt modelId="{00767A60-D5C8-584E-A7B3-1C27575B4C9D}" type="pres">
      <dgm:prSet presAssocID="{ED77B3F7-0103-9541-A5D6-64AAED2657DB}" presName="vertSpace2b" presStyleCnt="0"/>
      <dgm:spPr/>
    </dgm:pt>
    <dgm:pt modelId="{FB8A5F5F-7AD9-4C42-9F28-A415B3A35EF1}" type="pres">
      <dgm:prSet presAssocID="{AE4F2C81-7374-E948-99FA-62ED61B58045}" presName="horz2" presStyleCnt="0"/>
      <dgm:spPr/>
    </dgm:pt>
    <dgm:pt modelId="{A9321C50-8D43-E049-BA6D-C6C9092F105C}" type="pres">
      <dgm:prSet presAssocID="{AE4F2C81-7374-E948-99FA-62ED61B58045}" presName="horzSpace2" presStyleCnt="0"/>
      <dgm:spPr/>
    </dgm:pt>
    <dgm:pt modelId="{D55D034B-5A0F-464C-B9BC-913F3C7AFCB5}" type="pres">
      <dgm:prSet presAssocID="{AE4F2C81-7374-E948-99FA-62ED61B58045}" presName="tx2" presStyleLbl="revTx" presStyleIdx="9" presStyleCnt="13"/>
      <dgm:spPr/>
    </dgm:pt>
    <dgm:pt modelId="{E7C15F1B-B74E-FD4C-8ECB-07466A5BE95E}" type="pres">
      <dgm:prSet presAssocID="{AE4F2C81-7374-E948-99FA-62ED61B58045}" presName="vert2" presStyleCnt="0"/>
      <dgm:spPr/>
    </dgm:pt>
    <dgm:pt modelId="{F6782C3A-54B2-2042-B8C1-082B6B37211F}" type="pres">
      <dgm:prSet presAssocID="{AE4F2C81-7374-E948-99FA-62ED61B58045}" presName="thinLine2b" presStyleLbl="callout" presStyleIdx="8" presStyleCnt="12"/>
      <dgm:spPr/>
    </dgm:pt>
    <dgm:pt modelId="{A153F9A4-405D-1749-B7FE-0AD4C0B545BB}" type="pres">
      <dgm:prSet presAssocID="{AE4F2C81-7374-E948-99FA-62ED61B58045}" presName="vertSpace2b" presStyleCnt="0"/>
      <dgm:spPr/>
    </dgm:pt>
    <dgm:pt modelId="{A6509EA2-E06D-F442-B009-FC47B270CE33}" type="pres">
      <dgm:prSet presAssocID="{5BF18559-D073-0A46-A7F2-B115B35B65F4}" presName="horz2" presStyleCnt="0"/>
      <dgm:spPr/>
    </dgm:pt>
    <dgm:pt modelId="{FB350E9E-19B6-8647-A630-0F0258605CA0}" type="pres">
      <dgm:prSet presAssocID="{5BF18559-D073-0A46-A7F2-B115B35B65F4}" presName="horzSpace2" presStyleCnt="0"/>
      <dgm:spPr/>
    </dgm:pt>
    <dgm:pt modelId="{18CD5208-AD3D-1546-B60A-E54B5EAE92A2}" type="pres">
      <dgm:prSet presAssocID="{5BF18559-D073-0A46-A7F2-B115B35B65F4}" presName="tx2" presStyleLbl="revTx" presStyleIdx="10" presStyleCnt="13"/>
      <dgm:spPr/>
    </dgm:pt>
    <dgm:pt modelId="{B8853923-F0B6-0B41-982C-C0CA440F5EAD}" type="pres">
      <dgm:prSet presAssocID="{5BF18559-D073-0A46-A7F2-B115B35B65F4}" presName="vert2" presStyleCnt="0"/>
      <dgm:spPr/>
    </dgm:pt>
    <dgm:pt modelId="{3831EB2C-646D-0C4D-8B5B-B7FD139C032A}" type="pres">
      <dgm:prSet presAssocID="{5BF18559-D073-0A46-A7F2-B115B35B65F4}" presName="thinLine2b" presStyleLbl="callout" presStyleIdx="9" presStyleCnt="12"/>
      <dgm:spPr/>
    </dgm:pt>
    <dgm:pt modelId="{2E0EC84D-9937-104E-ABC0-4043C966F670}" type="pres">
      <dgm:prSet presAssocID="{5BF18559-D073-0A46-A7F2-B115B35B65F4}" presName="vertSpace2b" presStyleCnt="0"/>
      <dgm:spPr/>
    </dgm:pt>
    <dgm:pt modelId="{40F93511-A47E-2047-B27C-EB9713DE396F}" type="pres">
      <dgm:prSet presAssocID="{76A1D30E-6FF5-4845-A441-19208F35AC9C}" presName="horz2" presStyleCnt="0"/>
      <dgm:spPr/>
    </dgm:pt>
    <dgm:pt modelId="{1D8E4DD2-7F80-5743-98F6-A8A20F014A2E}" type="pres">
      <dgm:prSet presAssocID="{76A1D30E-6FF5-4845-A441-19208F35AC9C}" presName="horzSpace2" presStyleCnt="0"/>
      <dgm:spPr/>
    </dgm:pt>
    <dgm:pt modelId="{B627BFF8-6D1E-E444-B3B4-FEA517D6F80D}" type="pres">
      <dgm:prSet presAssocID="{76A1D30E-6FF5-4845-A441-19208F35AC9C}" presName="tx2" presStyleLbl="revTx" presStyleIdx="11" presStyleCnt="13"/>
      <dgm:spPr/>
    </dgm:pt>
    <dgm:pt modelId="{3021ECDB-1B43-FB46-87F3-7F0F9E42DAB8}" type="pres">
      <dgm:prSet presAssocID="{76A1D30E-6FF5-4845-A441-19208F35AC9C}" presName="vert2" presStyleCnt="0"/>
      <dgm:spPr/>
    </dgm:pt>
    <dgm:pt modelId="{7802FD73-935A-E04A-88EA-949101C7E84F}" type="pres">
      <dgm:prSet presAssocID="{76A1D30E-6FF5-4845-A441-19208F35AC9C}" presName="thinLine2b" presStyleLbl="callout" presStyleIdx="10" presStyleCnt="12"/>
      <dgm:spPr/>
    </dgm:pt>
    <dgm:pt modelId="{219A3F28-092B-BA44-820E-6300321A3781}" type="pres">
      <dgm:prSet presAssocID="{76A1D30E-6FF5-4845-A441-19208F35AC9C}" presName="vertSpace2b" presStyleCnt="0"/>
      <dgm:spPr/>
    </dgm:pt>
    <dgm:pt modelId="{68709F2E-7C68-6140-9CF5-93384C96C0A8}" type="pres">
      <dgm:prSet presAssocID="{01C0DDE0-3005-5E48-9DFB-6CACD34D07B0}" presName="horz2" presStyleCnt="0"/>
      <dgm:spPr/>
    </dgm:pt>
    <dgm:pt modelId="{009DBAF8-AC63-A546-A61D-3CEF2DF7E067}" type="pres">
      <dgm:prSet presAssocID="{01C0DDE0-3005-5E48-9DFB-6CACD34D07B0}" presName="horzSpace2" presStyleCnt="0"/>
      <dgm:spPr/>
    </dgm:pt>
    <dgm:pt modelId="{903C5FB8-49CA-514F-B62C-B0013D21BE3F}" type="pres">
      <dgm:prSet presAssocID="{01C0DDE0-3005-5E48-9DFB-6CACD34D07B0}" presName="tx2" presStyleLbl="revTx" presStyleIdx="12" presStyleCnt="13"/>
      <dgm:spPr/>
    </dgm:pt>
    <dgm:pt modelId="{0D2497F6-959C-9E4E-859F-F6EE29F0A929}" type="pres">
      <dgm:prSet presAssocID="{01C0DDE0-3005-5E48-9DFB-6CACD34D07B0}" presName="vert2" presStyleCnt="0"/>
      <dgm:spPr/>
    </dgm:pt>
    <dgm:pt modelId="{4FE6F971-D968-D144-9F04-259E36056D1C}" type="pres">
      <dgm:prSet presAssocID="{01C0DDE0-3005-5E48-9DFB-6CACD34D07B0}" presName="thinLine2b" presStyleLbl="callout" presStyleIdx="11" presStyleCnt="12"/>
      <dgm:spPr/>
    </dgm:pt>
    <dgm:pt modelId="{A7FAFB0F-9BF3-3540-A2FD-FA9BFFD35D63}" type="pres">
      <dgm:prSet presAssocID="{01C0DDE0-3005-5E48-9DFB-6CACD34D07B0}" presName="vertSpace2b" presStyleCnt="0"/>
      <dgm:spPr/>
    </dgm:pt>
  </dgm:ptLst>
  <dgm:cxnLst>
    <dgm:cxn modelId="{20A1C30E-A281-EB4E-A350-FF890045A25A}" type="presOf" srcId="{FCFBDEDE-AD0B-D843-899B-8DB967284DA2}" destId="{7EC02BA7-80EB-594F-9AEB-2649ABFDF7B6}" srcOrd="0" destOrd="0" presId="urn:microsoft.com/office/officeart/2008/layout/LinedList"/>
    <dgm:cxn modelId="{EF192A31-9B4B-EA45-8EC2-57437D928808}" srcId="{1A70CF16-3C0D-3241-A5BA-A86F69BAA677}" destId="{5BF18559-D073-0A46-A7F2-B115B35B65F4}" srcOrd="9" destOrd="0" parTransId="{F368477E-D153-8846-BA3A-E6574251E0B3}" sibTransId="{E10F528D-D685-754C-85FB-CA73336FCADC}"/>
    <dgm:cxn modelId="{F51C7838-7A79-544B-86B1-D9C0FCAADA2B}" type="presOf" srcId="{AE4F2C81-7374-E948-99FA-62ED61B58045}" destId="{D55D034B-5A0F-464C-B9BC-913F3C7AFCB5}" srcOrd="0" destOrd="0" presId="urn:microsoft.com/office/officeart/2008/layout/LinedList"/>
    <dgm:cxn modelId="{62C0AE38-000B-5B43-89AF-E0BF63D57975}" srcId="{98EE88A4-0D1C-B544-83DF-CC68D1A4ECA0}" destId="{1A70CF16-3C0D-3241-A5BA-A86F69BAA677}" srcOrd="0" destOrd="0" parTransId="{9A160A38-7501-9843-95AC-2EAEAF01AE45}" sibTransId="{FAF64CED-43DF-D240-A282-6404F7611871}"/>
    <dgm:cxn modelId="{DD8EDB3C-D5FD-0F4F-A141-AEFEB95E4F2D}" type="presOf" srcId="{ED77B3F7-0103-9541-A5D6-64AAED2657DB}" destId="{061E52F6-097A-FB4A-94C6-618D1365D0A0}" srcOrd="0" destOrd="0" presId="urn:microsoft.com/office/officeart/2008/layout/LinedList"/>
    <dgm:cxn modelId="{BCD9A545-5744-364C-98C6-B9F1FB75D4AC}" srcId="{1A70CF16-3C0D-3241-A5BA-A86F69BAA677}" destId="{ED77B3F7-0103-9541-A5D6-64AAED2657DB}" srcOrd="7" destOrd="0" parTransId="{174EC340-08CC-254A-90F3-1C090F69B11E}" sibTransId="{A26B3E4F-0AD6-4143-9DBA-D3C3458F5F04}"/>
    <dgm:cxn modelId="{1860C949-80A8-8449-970F-CE64A32ED326}" srcId="{1A70CF16-3C0D-3241-A5BA-A86F69BAA677}" destId="{AE4F2C81-7374-E948-99FA-62ED61B58045}" srcOrd="8" destOrd="0" parTransId="{D01194FF-77BD-1B41-B149-A5382C82193E}" sibTransId="{3819E09E-0136-2C47-9D82-A38A461C8376}"/>
    <dgm:cxn modelId="{94139664-9154-EC41-B006-A1276BC1ECD4}" srcId="{1A70CF16-3C0D-3241-A5BA-A86F69BAA677}" destId="{4E1C2D6A-D0DC-8E4E-AE69-6C0BD2670983}" srcOrd="5" destOrd="0" parTransId="{6839A7BD-69ED-E949-9551-464216F977D3}" sibTransId="{8811548A-707E-774D-850B-A445F600A80D}"/>
    <dgm:cxn modelId="{5206C96F-046F-9846-AE07-1FD2EE8BF3E5}" type="presOf" srcId="{7FA08095-61F5-E241-B70F-86E01F813195}" destId="{6C4D8871-A492-5B49-AD95-0358A4C82DD8}" srcOrd="0" destOrd="0" presId="urn:microsoft.com/office/officeart/2008/layout/LinedList"/>
    <dgm:cxn modelId="{4E0F5478-205B-354C-8A6E-C4D932754C12}" type="presOf" srcId="{1A70CF16-3C0D-3241-A5BA-A86F69BAA677}" destId="{C7D65F77-41AF-1949-852F-1AA36F149734}" srcOrd="0" destOrd="0" presId="urn:microsoft.com/office/officeart/2008/layout/LinedList"/>
    <dgm:cxn modelId="{AE99F078-D51B-1348-AB66-05D8AE932ED9}" type="presOf" srcId="{8CD431AB-CDE8-6743-9C0F-877E26E4F19B}" destId="{43B4779E-C5C7-A846-9854-8377563A49DD}" srcOrd="0" destOrd="0" presId="urn:microsoft.com/office/officeart/2008/layout/LinedList"/>
    <dgm:cxn modelId="{ECBE2893-96E5-6944-B4E7-D6E4348AEC7A}" srcId="{1A70CF16-3C0D-3241-A5BA-A86F69BAA677}" destId="{8CD431AB-CDE8-6743-9C0F-877E26E4F19B}" srcOrd="2" destOrd="0" parTransId="{DEA5AAD8-16C0-8648-A6A8-CB6C0A0F4FEC}" sibTransId="{FEB07913-BBC6-1E48-A019-29735ACF8AD9}"/>
    <dgm:cxn modelId="{A943B494-1FD3-0748-B8A4-706CC4EB8886}" type="presOf" srcId="{98EE88A4-0D1C-B544-83DF-CC68D1A4ECA0}" destId="{8155DFC4-8112-7743-B4C2-9C21BAC5363B}" srcOrd="0" destOrd="0" presId="urn:microsoft.com/office/officeart/2008/layout/LinedList"/>
    <dgm:cxn modelId="{77F3B898-ACDE-6C4F-B6E6-F75DB8FF279E}" type="presOf" srcId="{76A1D30E-6FF5-4845-A441-19208F35AC9C}" destId="{B627BFF8-6D1E-E444-B3B4-FEA517D6F80D}" srcOrd="0" destOrd="0" presId="urn:microsoft.com/office/officeart/2008/layout/LinedList"/>
    <dgm:cxn modelId="{22EF459B-1A9C-C04C-9BA2-69050996C866}" type="presOf" srcId="{01C0DDE0-3005-5E48-9DFB-6CACD34D07B0}" destId="{903C5FB8-49CA-514F-B62C-B0013D21BE3F}" srcOrd="0" destOrd="0" presId="urn:microsoft.com/office/officeart/2008/layout/LinedList"/>
    <dgm:cxn modelId="{935B19A6-554C-B749-81DB-06DF92313017}" type="presOf" srcId="{C341CBDD-5954-A14C-A01A-7A346B942A72}" destId="{670BFB56-87F5-F64A-A218-014146A4B1FC}" srcOrd="0" destOrd="0" presId="urn:microsoft.com/office/officeart/2008/layout/LinedList"/>
    <dgm:cxn modelId="{A9AA41AC-2FDA-304C-9194-37D2F16700AE}" type="presOf" srcId="{0C5C6741-1BEA-914B-A78B-A3B330F9C838}" destId="{B1694007-1E4F-DC4A-BEA0-A79146DADDF4}" srcOrd="0" destOrd="0" presId="urn:microsoft.com/office/officeart/2008/layout/LinedList"/>
    <dgm:cxn modelId="{3520B0B3-F02B-A847-8D09-7729DF089156}" srcId="{1A70CF16-3C0D-3241-A5BA-A86F69BAA677}" destId="{76A1D30E-6FF5-4845-A441-19208F35AC9C}" srcOrd="10" destOrd="0" parTransId="{A0F8D016-9305-7841-A96B-4DFE27EEB4A0}" sibTransId="{0E86CA0E-1230-CB40-9358-4657B21415EF}"/>
    <dgm:cxn modelId="{85E95DB6-1645-0249-BB8C-48599F39A421}" type="presOf" srcId="{4E1C2D6A-D0DC-8E4E-AE69-6C0BD2670983}" destId="{8D23C582-10A7-DA4C-9679-67CE995F78DE}" srcOrd="0" destOrd="0" presId="urn:microsoft.com/office/officeart/2008/layout/LinedList"/>
    <dgm:cxn modelId="{4068D8BE-42A9-E64D-BC21-72EB70BE127C}" srcId="{1A70CF16-3C0D-3241-A5BA-A86F69BAA677}" destId="{01C0DDE0-3005-5E48-9DFB-6CACD34D07B0}" srcOrd="11" destOrd="0" parTransId="{71AB633C-5D95-5840-976E-E894BFEEC6F9}" sibTransId="{2E653982-40B0-CA4D-B741-AD6A8E86AF4D}"/>
    <dgm:cxn modelId="{42D74DC2-F1A4-5A46-9B7B-ACD66CDAB1EE}" srcId="{1A70CF16-3C0D-3241-A5BA-A86F69BAA677}" destId="{7FA08095-61F5-E241-B70F-86E01F813195}" srcOrd="4" destOrd="0" parTransId="{AB559155-33D4-B047-B722-6EB09ED43D27}" sibTransId="{220327CE-24F0-6744-AA63-240957472892}"/>
    <dgm:cxn modelId="{9CAB0BC6-7E0D-5D41-8C20-46D835081107}" srcId="{1A70CF16-3C0D-3241-A5BA-A86F69BAA677}" destId="{0C5C6741-1BEA-914B-A78B-A3B330F9C838}" srcOrd="0" destOrd="0" parTransId="{4D6420CF-B726-C14A-BD16-98F8764D10C8}" sibTransId="{B72FB35F-E75B-934E-9643-6138F4FC8943}"/>
    <dgm:cxn modelId="{5C6264CC-0E78-364E-8469-2FDCF490FAB0}" type="presOf" srcId="{C62ED75D-DA16-BD45-B3E4-0CF97166A0C3}" destId="{250304B4-61DE-E743-A8DD-4962B5F8149C}" srcOrd="0" destOrd="0" presId="urn:microsoft.com/office/officeart/2008/layout/LinedList"/>
    <dgm:cxn modelId="{38B378E6-F164-C040-BF75-862D83F2D596}" type="presOf" srcId="{5BF18559-D073-0A46-A7F2-B115B35B65F4}" destId="{18CD5208-AD3D-1546-B60A-E54B5EAE92A2}" srcOrd="0" destOrd="0" presId="urn:microsoft.com/office/officeart/2008/layout/LinedList"/>
    <dgm:cxn modelId="{05F701E7-3DC4-5D49-AA97-7222597D5E6C}" srcId="{1A70CF16-3C0D-3241-A5BA-A86F69BAA677}" destId="{C341CBDD-5954-A14C-A01A-7A346B942A72}" srcOrd="3" destOrd="0" parTransId="{23558FEB-A7C6-734D-BE4C-E3D45778CD3B}" sibTransId="{C2B9D10F-DFC1-5C41-888B-3A7FE7B12E92}"/>
    <dgm:cxn modelId="{1C7BC8F4-FAC9-F646-8B65-67ED2E3F540B}" srcId="{1A70CF16-3C0D-3241-A5BA-A86F69BAA677}" destId="{C62ED75D-DA16-BD45-B3E4-0CF97166A0C3}" srcOrd="1" destOrd="0" parTransId="{A48F4ED6-2C88-0840-BD3F-0D602AACC143}" sibTransId="{C9184EE0-EC17-E944-B319-789EB151F225}"/>
    <dgm:cxn modelId="{D8C620F5-43F1-3644-AEF0-105FB1B94647}" srcId="{1A70CF16-3C0D-3241-A5BA-A86F69BAA677}" destId="{FCFBDEDE-AD0B-D843-899B-8DB967284DA2}" srcOrd="6" destOrd="0" parTransId="{FA4E8C17-5E01-8848-91C7-A0FD0C99213E}" sibTransId="{2E0C8FE4-46D5-184C-8963-2D5626899BA3}"/>
    <dgm:cxn modelId="{74F4A266-89C0-9E43-9B20-774015537441}" type="presParOf" srcId="{8155DFC4-8112-7743-B4C2-9C21BAC5363B}" destId="{B9AB607A-EFB3-5741-A3CD-68B8E156EDFB}" srcOrd="0" destOrd="0" presId="urn:microsoft.com/office/officeart/2008/layout/LinedList"/>
    <dgm:cxn modelId="{B1437F63-92E2-9C49-8B56-CC530AE4DA2F}" type="presParOf" srcId="{8155DFC4-8112-7743-B4C2-9C21BAC5363B}" destId="{42A58022-34B7-6146-827D-DC7A43866E07}" srcOrd="1" destOrd="0" presId="urn:microsoft.com/office/officeart/2008/layout/LinedList"/>
    <dgm:cxn modelId="{44E3B931-2AE8-4A4C-A1DE-E5BDBB38D5A0}" type="presParOf" srcId="{42A58022-34B7-6146-827D-DC7A43866E07}" destId="{C7D65F77-41AF-1949-852F-1AA36F149734}" srcOrd="0" destOrd="0" presId="urn:microsoft.com/office/officeart/2008/layout/LinedList"/>
    <dgm:cxn modelId="{146BC0E7-2345-244D-917F-E1F8E43B136C}" type="presParOf" srcId="{42A58022-34B7-6146-827D-DC7A43866E07}" destId="{51EC0717-2A60-8049-B576-5001744EFF88}" srcOrd="1" destOrd="0" presId="urn:microsoft.com/office/officeart/2008/layout/LinedList"/>
    <dgm:cxn modelId="{134DE724-CC7D-5543-A285-6D1AD9B61787}" type="presParOf" srcId="{51EC0717-2A60-8049-B576-5001744EFF88}" destId="{E4FE7FB5-2F7F-7543-B3F0-2411114EA2CD}" srcOrd="0" destOrd="0" presId="urn:microsoft.com/office/officeart/2008/layout/LinedList"/>
    <dgm:cxn modelId="{3CE5E2F9-51B2-C645-9924-4508970B1639}" type="presParOf" srcId="{51EC0717-2A60-8049-B576-5001744EFF88}" destId="{9641D159-328C-2C4E-A560-3B5FA883C40E}" srcOrd="1" destOrd="0" presId="urn:microsoft.com/office/officeart/2008/layout/LinedList"/>
    <dgm:cxn modelId="{CADEC33A-8895-0742-AABC-035E40CC28BB}" type="presParOf" srcId="{9641D159-328C-2C4E-A560-3B5FA883C40E}" destId="{6C08DA0E-5C85-0448-907E-3EF8410FD68F}" srcOrd="0" destOrd="0" presId="urn:microsoft.com/office/officeart/2008/layout/LinedList"/>
    <dgm:cxn modelId="{E114B03E-11AA-6F46-B581-B373742DFFDC}" type="presParOf" srcId="{9641D159-328C-2C4E-A560-3B5FA883C40E}" destId="{B1694007-1E4F-DC4A-BEA0-A79146DADDF4}" srcOrd="1" destOrd="0" presId="urn:microsoft.com/office/officeart/2008/layout/LinedList"/>
    <dgm:cxn modelId="{79E6C552-BEEB-6142-A2E1-183F6027AF01}" type="presParOf" srcId="{9641D159-328C-2C4E-A560-3B5FA883C40E}" destId="{C54EAAC4-C14D-5E48-92DB-D53C7550B882}" srcOrd="2" destOrd="0" presId="urn:microsoft.com/office/officeart/2008/layout/LinedList"/>
    <dgm:cxn modelId="{23B10898-A5E4-B649-B6CB-837AC2DC68A7}" type="presParOf" srcId="{51EC0717-2A60-8049-B576-5001744EFF88}" destId="{5D4A828D-341C-9F4F-BF27-4BB42351EC9D}" srcOrd="2" destOrd="0" presId="urn:microsoft.com/office/officeart/2008/layout/LinedList"/>
    <dgm:cxn modelId="{3A739A88-998F-6C46-B2BA-54CE4FAA9BAD}" type="presParOf" srcId="{51EC0717-2A60-8049-B576-5001744EFF88}" destId="{D28602EA-A840-254C-B5D0-DDC0604099B7}" srcOrd="3" destOrd="0" presId="urn:microsoft.com/office/officeart/2008/layout/LinedList"/>
    <dgm:cxn modelId="{A4C55829-EDD5-0247-A031-7F4784665244}" type="presParOf" srcId="{51EC0717-2A60-8049-B576-5001744EFF88}" destId="{D135284D-2039-3C42-8F61-E02E877A8228}" srcOrd="4" destOrd="0" presId="urn:microsoft.com/office/officeart/2008/layout/LinedList"/>
    <dgm:cxn modelId="{CAFD5482-4F27-0348-84DD-277DD2A49E6A}" type="presParOf" srcId="{D135284D-2039-3C42-8F61-E02E877A8228}" destId="{403DA8E8-18C0-A641-BDAE-C46BD540BCC8}" srcOrd="0" destOrd="0" presId="urn:microsoft.com/office/officeart/2008/layout/LinedList"/>
    <dgm:cxn modelId="{8C65768A-DB83-F643-B49A-659F7222F54C}" type="presParOf" srcId="{D135284D-2039-3C42-8F61-E02E877A8228}" destId="{250304B4-61DE-E743-A8DD-4962B5F8149C}" srcOrd="1" destOrd="0" presId="urn:microsoft.com/office/officeart/2008/layout/LinedList"/>
    <dgm:cxn modelId="{7CEAF30E-D1FC-9342-9DC1-4405E36D6C49}" type="presParOf" srcId="{D135284D-2039-3C42-8F61-E02E877A8228}" destId="{3E895D70-63C2-F246-A6DA-A30F9F1DD9C3}" srcOrd="2" destOrd="0" presId="urn:microsoft.com/office/officeart/2008/layout/LinedList"/>
    <dgm:cxn modelId="{ABDC60F0-232A-B84B-93CA-8D0A24DE0DD5}" type="presParOf" srcId="{51EC0717-2A60-8049-B576-5001744EFF88}" destId="{48DAA0FC-41DA-324D-B17A-CEB4B32A00C2}" srcOrd="5" destOrd="0" presId="urn:microsoft.com/office/officeart/2008/layout/LinedList"/>
    <dgm:cxn modelId="{A492A318-419C-7841-B07C-D44F28E1F2F8}" type="presParOf" srcId="{51EC0717-2A60-8049-B576-5001744EFF88}" destId="{CCB1758F-DF68-5049-B53C-560FAA441BA3}" srcOrd="6" destOrd="0" presId="urn:microsoft.com/office/officeart/2008/layout/LinedList"/>
    <dgm:cxn modelId="{11FC5BE7-DB28-714E-B486-37CDB5A47F2A}" type="presParOf" srcId="{51EC0717-2A60-8049-B576-5001744EFF88}" destId="{D6B1A233-CDF2-944D-B851-825F4C41DA25}" srcOrd="7" destOrd="0" presId="urn:microsoft.com/office/officeart/2008/layout/LinedList"/>
    <dgm:cxn modelId="{DB09F092-B23F-A54F-AC07-A60A72B75729}" type="presParOf" srcId="{D6B1A233-CDF2-944D-B851-825F4C41DA25}" destId="{63B58F97-A803-894B-8D18-F8D1FE3BE57B}" srcOrd="0" destOrd="0" presId="urn:microsoft.com/office/officeart/2008/layout/LinedList"/>
    <dgm:cxn modelId="{F3AA20BE-C47F-0844-9CBA-EC814D183E09}" type="presParOf" srcId="{D6B1A233-CDF2-944D-B851-825F4C41DA25}" destId="{43B4779E-C5C7-A846-9854-8377563A49DD}" srcOrd="1" destOrd="0" presId="urn:microsoft.com/office/officeart/2008/layout/LinedList"/>
    <dgm:cxn modelId="{B355807D-1B39-7C46-88E9-633D5C143348}" type="presParOf" srcId="{D6B1A233-CDF2-944D-B851-825F4C41DA25}" destId="{42DF685F-809D-0745-9874-9AB4F0A93FFC}" srcOrd="2" destOrd="0" presId="urn:microsoft.com/office/officeart/2008/layout/LinedList"/>
    <dgm:cxn modelId="{9416E8D4-D44B-DC4A-A063-0A6558AFC67B}" type="presParOf" srcId="{51EC0717-2A60-8049-B576-5001744EFF88}" destId="{1DDCF8C9-A591-3A44-A1CE-D0F429637A54}" srcOrd="8" destOrd="0" presId="urn:microsoft.com/office/officeart/2008/layout/LinedList"/>
    <dgm:cxn modelId="{D275ECCB-36E4-5748-AE90-269F11D3B8AE}" type="presParOf" srcId="{51EC0717-2A60-8049-B576-5001744EFF88}" destId="{DD190149-1F41-8D4B-85C7-43D8B6D35935}" srcOrd="9" destOrd="0" presId="urn:microsoft.com/office/officeart/2008/layout/LinedList"/>
    <dgm:cxn modelId="{C2F02F14-405E-AD49-B703-875BFEE9D0AC}" type="presParOf" srcId="{51EC0717-2A60-8049-B576-5001744EFF88}" destId="{CBC4FB12-0F57-F340-B002-72BE7D2B887D}" srcOrd="10" destOrd="0" presId="urn:microsoft.com/office/officeart/2008/layout/LinedList"/>
    <dgm:cxn modelId="{4C015D44-AE77-7047-AE20-0EC48031DEDB}" type="presParOf" srcId="{CBC4FB12-0F57-F340-B002-72BE7D2B887D}" destId="{1053C659-F375-3C48-971A-0856E351E803}" srcOrd="0" destOrd="0" presId="urn:microsoft.com/office/officeart/2008/layout/LinedList"/>
    <dgm:cxn modelId="{5EFCBDC2-C745-6840-AEF4-FC1BED0508B0}" type="presParOf" srcId="{CBC4FB12-0F57-F340-B002-72BE7D2B887D}" destId="{670BFB56-87F5-F64A-A218-014146A4B1FC}" srcOrd="1" destOrd="0" presId="urn:microsoft.com/office/officeart/2008/layout/LinedList"/>
    <dgm:cxn modelId="{35AD2DA5-4392-3C43-ADFD-A7FE6B6D1CAA}" type="presParOf" srcId="{CBC4FB12-0F57-F340-B002-72BE7D2B887D}" destId="{782E70C1-CB85-224F-BD19-AF6D5839839F}" srcOrd="2" destOrd="0" presId="urn:microsoft.com/office/officeart/2008/layout/LinedList"/>
    <dgm:cxn modelId="{64CA73A1-6013-934F-9B80-771F409A3286}" type="presParOf" srcId="{51EC0717-2A60-8049-B576-5001744EFF88}" destId="{37BCDC59-42A0-0B48-8C32-9A3BA5E623B7}" srcOrd="11" destOrd="0" presId="urn:microsoft.com/office/officeart/2008/layout/LinedList"/>
    <dgm:cxn modelId="{73ECB838-04BD-6546-AFBF-0847F4BDFC32}" type="presParOf" srcId="{51EC0717-2A60-8049-B576-5001744EFF88}" destId="{B02BAA23-27D9-894C-A130-1C791BF841A4}" srcOrd="12" destOrd="0" presId="urn:microsoft.com/office/officeart/2008/layout/LinedList"/>
    <dgm:cxn modelId="{352BCE5F-0942-AE45-9C85-1E7BFED05694}" type="presParOf" srcId="{51EC0717-2A60-8049-B576-5001744EFF88}" destId="{BCC64A16-1728-C142-8A11-5DD4A5FC7CAE}" srcOrd="13" destOrd="0" presId="urn:microsoft.com/office/officeart/2008/layout/LinedList"/>
    <dgm:cxn modelId="{A55756E0-B1C1-674B-8C7A-B519FC4158D8}" type="presParOf" srcId="{BCC64A16-1728-C142-8A11-5DD4A5FC7CAE}" destId="{C57173C7-DDB4-3349-946D-1608A754CDB2}" srcOrd="0" destOrd="0" presId="urn:microsoft.com/office/officeart/2008/layout/LinedList"/>
    <dgm:cxn modelId="{06D26B9D-313B-7844-886B-6593D9668BBC}" type="presParOf" srcId="{BCC64A16-1728-C142-8A11-5DD4A5FC7CAE}" destId="{6C4D8871-A492-5B49-AD95-0358A4C82DD8}" srcOrd="1" destOrd="0" presId="urn:microsoft.com/office/officeart/2008/layout/LinedList"/>
    <dgm:cxn modelId="{49565436-D13A-6B48-B9B1-ADB3D5844655}" type="presParOf" srcId="{BCC64A16-1728-C142-8A11-5DD4A5FC7CAE}" destId="{4765429E-E8BC-3F4C-83CC-35E35157E294}" srcOrd="2" destOrd="0" presId="urn:microsoft.com/office/officeart/2008/layout/LinedList"/>
    <dgm:cxn modelId="{659D5F7A-9BB7-7D4E-BA11-36FA581AFE65}" type="presParOf" srcId="{51EC0717-2A60-8049-B576-5001744EFF88}" destId="{93EC3B6C-DCF3-0F44-BCEC-0DB2497F1247}" srcOrd="14" destOrd="0" presId="urn:microsoft.com/office/officeart/2008/layout/LinedList"/>
    <dgm:cxn modelId="{227912B8-9FBC-924E-A43B-DA80AE5E0397}" type="presParOf" srcId="{51EC0717-2A60-8049-B576-5001744EFF88}" destId="{B5EB176F-7049-F646-AB09-05E61578CF29}" srcOrd="15" destOrd="0" presId="urn:microsoft.com/office/officeart/2008/layout/LinedList"/>
    <dgm:cxn modelId="{8D296766-2229-F044-B59A-875935A5715C}" type="presParOf" srcId="{51EC0717-2A60-8049-B576-5001744EFF88}" destId="{A0803C04-3C65-174B-B5DA-754851C288D0}" srcOrd="16" destOrd="0" presId="urn:microsoft.com/office/officeart/2008/layout/LinedList"/>
    <dgm:cxn modelId="{9EC8A9E4-04B2-C346-BB46-CF104722BBF9}" type="presParOf" srcId="{A0803C04-3C65-174B-B5DA-754851C288D0}" destId="{0D45B9F9-D4C9-2540-97D5-0579596D3FFA}" srcOrd="0" destOrd="0" presId="urn:microsoft.com/office/officeart/2008/layout/LinedList"/>
    <dgm:cxn modelId="{33006C5F-FA55-054F-8A15-DAA74AB2880F}" type="presParOf" srcId="{A0803C04-3C65-174B-B5DA-754851C288D0}" destId="{8D23C582-10A7-DA4C-9679-67CE995F78DE}" srcOrd="1" destOrd="0" presId="urn:microsoft.com/office/officeart/2008/layout/LinedList"/>
    <dgm:cxn modelId="{817E08BC-009F-924A-B4F4-B90D7B2D294D}" type="presParOf" srcId="{A0803C04-3C65-174B-B5DA-754851C288D0}" destId="{DDCB4946-4218-5F48-BB8A-753237224D07}" srcOrd="2" destOrd="0" presId="urn:microsoft.com/office/officeart/2008/layout/LinedList"/>
    <dgm:cxn modelId="{F6BD2C0C-06F3-FD43-A386-391AAF1CC791}" type="presParOf" srcId="{51EC0717-2A60-8049-B576-5001744EFF88}" destId="{646D1CC2-D6CE-C246-8894-7CA3A3692B2A}" srcOrd="17" destOrd="0" presId="urn:microsoft.com/office/officeart/2008/layout/LinedList"/>
    <dgm:cxn modelId="{A366E6AE-5383-434F-9BB2-88CBA503C085}" type="presParOf" srcId="{51EC0717-2A60-8049-B576-5001744EFF88}" destId="{1C626B20-8554-574D-9DB0-5A8FDD2C3F7A}" srcOrd="18" destOrd="0" presId="urn:microsoft.com/office/officeart/2008/layout/LinedList"/>
    <dgm:cxn modelId="{A621901D-1408-024F-9AF1-AE1DD4049545}" type="presParOf" srcId="{51EC0717-2A60-8049-B576-5001744EFF88}" destId="{12C7AF0F-D273-3A49-97FE-14D38D78928B}" srcOrd="19" destOrd="0" presId="urn:microsoft.com/office/officeart/2008/layout/LinedList"/>
    <dgm:cxn modelId="{56E783C4-84F6-6140-B2E6-B6BE133E42D0}" type="presParOf" srcId="{12C7AF0F-D273-3A49-97FE-14D38D78928B}" destId="{4BCEA583-7732-A14E-B8C3-312A7C741D50}" srcOrd="0" destOrd="0" presId="urn:microsoft.com/office/officeart/2008/layout/LinedList"/>
    <dgm:cxn modelId="{B3EB5354-E10B-8C4F-8C4C-F4CBE6454723}" type="presParOf" srcId="{12C7AF0F-D273-3A49-97FE-14D38D78928B}" destId="{7EC02BA7-80EB-594F-9AEB-2649ABFDF7B6}" srcOrd="1" destOrd="0" presId="urn:microsoft.com/office/officeart/2008/layout/LinedList"/>
    <dgm:cxn modelId="{786BC335-F2AD-B84D-BC7D-99D97C19DDD9}" type="presParOf" srcId="{12C7AF0F-D273-3A49-97FE-14D38D78928B}" destId="{D861FE53-C00F-C646-8A96-46DD3929C9D3}" srcOrd="2" destOrd="0" presId="urn:microsoft.com/office/officeart/2008/layout/LinedList"/>
    <dgm:cxn modelId="{322D68D2-BA39-B843-9EB8-E412825CCBFD}" type="presParOf" srcId="{51EC0717-2A60-8049-B576-5001744EFF88}" destId="{BA2183B1-A980-6F4C-87BB-FB3F327960B8}" srcOrd="20" destOrd="0" presId="urn:microsoft.com/office/officeart/2008/layout/LinedList"/>
    <dgm:cxn modelId="{2D309B8B-0452-C446-A890-3ACD3F88E06B}" type="presParOf" srcId="{51EC0717-2A60-8049-B576-5001744EFF88}" destId="{F9B5810A-1E00-3A49-9658-638FE3C41B0C}" srcOrd="21" destOrd="0" presId="urn:microsoft.com/office/officeart/2008/layout/LinedList"/>
    <dgm:cxn modelId="{83855ED7-A766-5D4E-9E5F-7AEDB86F7E5D}" type="presParOf" srcId="{51EC0717-2A60-8049-B576-5001744EFF88}" destId="{649746B9-7EF5-6E40-96D1-BE88886F71D4}" srcOrd="22" destOrd="0" presId="urn:microsoft.com/office/officeart/2008/layout/LinedList"/>
    <dgm:cxn modelId="{AEAD580C-9440-914D-AC74-C9D6EA15C931}" type="presParOf" srcId="{649746B9-7EF5-6E40-96D1-BE88886F71D4}" destId="{F94A9477-69B3-0C44-A04E-27ADD942F503}" srcOrd="0" destOrd="0" presId="urn:microsoft.com/office/officeart/2008/layout/LinedList"/>
    <dgm:cxn modelId="{ABCE3640-CBE4-0446-AC15-17DF6C5F5D4F}" type="presParOf" srcId="{649746B9-7EF5-6E40-96D1-BE88886F71D4}" destId="{061E52F6-097A-FB4A-94C6-618D1365D0A0}" srcOrd="1" destOrd="0" presId="urn:microsoft.com/office/officeart/2008/layout/LinedList"/>
    <dgm:cxn modelId="{26894E2B-2D4A-264D-AC77-7A00A6EE7320}" type="presParOf" srcId="{649746B9-7EF5-6E40-96D1-BE88886F71D4}" destId="{8F93C021-A7BC-F044-A671-4C2A1E249DFE}" srcOrd="2" destOrd="0" presId="urn:microsoft.com/office/officeart/2008/layout/LinedList"/>
    <dgm:cxn modelId="{F1B2A261-40AA-3440-9C1C-413853ACFCB8}" type="presParOf" srcId="{51EC0717-2A60-8049-B576-5001744EFF88}" destId="{98DD4DF6-9D2D-1F43-8851-CEF5D61AC667}" srcOrd="23" destOrd="0" presId="urn:microsoft.com/office/officeart/2008/layout/LinedList"/>
    <dgm:cxn modelId="{A8929A97-FB6D-804C-8441-5FDA9BF61BCB}" type="presParOf" srcId="{51EC0717-2A60-8049-B576-5001744EFF88}" destId="{00767A60-D5C8-584E-A7B3-1C27575B4C9D}" srcOrd="24" destOrd="0" presId="urn:microsoft.com/office/officeart/2008/layout/LinedList"/>
    <dgm:cxn modelId="{D182E675-21EA-3247-B01F-49BB6E513492}" type="presParOf" srcId="{51EC0717-2A60-8049-B576-5001744EFF88}" destId="{FB8A5F5F-7AD9-4C42-9F28-A415B3A35EF1}" srcOrd="25" destOrd="0" presId="urn:microsoft.com/office/officeart/2008/layout/LinedList"/>
    <dgm:cxn modelId="{5ECE1639-9B04-044F-B6A7-ABDED8242F5B}" type="presParOf" srcId="{FB8A5F5F-7AD9-4C42-9F28-A415B3A35EF1}" destId="{A9321C50-8D43-E049-BA6D-C6C9092F105C}" srcOrd="0" destOrd="0" presId="urn:microsoft.com/office/officeart/2008/layout/LinedList"/>
    <dgm:cxn modelId="{477B135F-B507-0545-A3A8-2F676CE8EC7B}" type="presParOf" srcId="{FB8A5F5F-7AD9-4C42-9F28-A415B3A35EF1}" destId="{D55D034B-5A0F-464C-B9BC-913F3C7AFCB5}" srcOrd="1" destOrd="0" presId="urn:microsoft.com/office/officeart/2008/layout/LinedList"/>
    <dgm:cxn modelId="{A2F30F79-5E97-2243-9F99-D37A8C99BF27}" type="presParOf" srcId="{FB8A5F5F-7AD9-4C42-9F28-A415B3A35EF1}" destId="{E7C15F1B-B74E-FD4C-8ECB-07466A5BE95E}" srcOrd="2" destOrd="0" presId="urn:microsoft.com/office/officeart/2008/layout/LinedList"/>
    <dgm:cxn modelId="{D6D50213-CA9B-B941-B2FE-59FE8ABDD40A}" type="presParOf" srcId="{51EC0717-2A60-8049-B576-5001744EFF88}" destId="{F6782C3A-54B2-2042-B8C1-082B6B37211F}" srcOrd="26" destOrd="0" presId="urn:microsoft.com/office/officeart/2008/layout/LinedList"/>
    <dgm:cxn modelId="{95F135E9-7F06-4D4D-B6BB-305794A0E8EF}" type="presParOf" srcId="{51EC0717-2A60-8049-B576-5001744EFF88}" destId="{A153F9A4-405D-1749-B7FE-0AD4C0B545BB}" srcOrd="27" destOrd="0" presId="urn:microsoft.com/office/officeart/2008/layout/LinedList"/>
    <dgm:cxn modelId="{4510855D-1458-2F47-8578-F49B74BC920C}" type="presParOf" srcId="{51EC0717-2A60-8049-B576-5001744EFF88}" destId="{A6509EA2-E06D-F442-B009-FC47B270CE33}" srcOrd="28" destOrd="0" presId="urn:microsoft.com/office/officeart/2008/layout/LinedList"/>
    <dgm:cxn modelId="{35B2E526-3A5E-3D48-9445-1796381110AC}" type="presParOf" srcId="{A6509EA2-E06D-F442-B009-FC47B270CE33}" destId="{FB350E9E-19B6-8647-A630-0F0258605CA0}" srcOrd="0" destOrd="0" presId="urn:microsoft.com/office/officeart/2008/layout/LinedList"/>
    <dgm:cxn modelId="{7C72C767-614C-9741-9CE9-D1738287C893}" type="presParOf" srcId="{A6509EA2-E06D-F442-B009-FC47B270CE33}" destId="{18CD5208-AD3D-1546-B60A-E54B5EAE92A2}" srcOrd="1" destOrd="0" presId="urn:microsoft.com/office/officeart/2008/layout/LinedList"/>
    <dgm:cxn modelId="{9DC2E679-1C59-FA4D-95D7-C16CF6223765}" type="presParOf" srcId="{A6509EA2-E06D-F442-B009-FC47B270CE33}" destId="{B8853923-F0B6-0B41-982C-C0CA440F5EAD}" srcOrd="2" destOrd="0" presId="urn:microsoft.com/office/officeart/2008/layout/LinedList"/>
    <dgm:cxn modelId="{7C8333E3-31F8-0E41-9BBE-67C9FF6A42E1}" type="presParOf" srcId="{51EC0717-2A60-8049-B576-5001744EFF88}" destId="{3831EB2C-646D-0C4D-8B5B-B7FD139C032A}" srcOrd="29" destOrd="0" presId="urn:microsoft.com/office/officeart/2008/layout/LinedList"/>
    <dgm:cxn modelId="{9A85634D-F36B-7D4B-8885-2D29B622FAB9}" type="presParOf" srcId="{51EC0717-2A60-8049-B576-5001744EFF88}" destId="{2E0EC84D-9937-104E-ABC0-4043C966F670}" srcOrd="30" destOrd="0" presId="urn:microsoft.com/office/officeart/2008/layout/LinedList"/>
    <dgm:cxn modelId="{D86ECD00-F1D7-5E4D-8564-0F475D7D7D0B}" type="presParOf" srcId="{51EC0717-2A60-8049-B576-5001744EFF88}" destId="{40F93511-A47E-2047-B27C-EB9713DE396F}" srcOrd="31" destOrd="0" presId="urn:microsoft.com/office/officeart/2008/layout/LinedList"/>
    <dgm:cxn modelId="{17585BC5-33A6-E34B-9203-7DA40D8B5467}" type="presParOf" srcId="{40F93511-A47E-2047-B27C-EB9713DE396F}" destId="{1D8E4DD2-7F80-5743-98F6-A8A20F014A2E}" srcOrd="0" destOrd="0" presId="urn:microsoft.com/office/officeart/2008/layout/LinedList"/>
    <dgm:cxn modelId="{EAB2812B-A94E-6E44-AF18-FBDECF8BB9BC}" type="presParOf" srcId="{40F93511-A47E-2047-B27C-EB9713DE396F}" destId="{B627BFF8-6D1E-E444-B3B4-FEA517D6F80D}" srcOrd="1" destOrd="0" presId="urn:microsoft.com/office/officeart/2008/layout/LinedList"/>
    <dgm:cxn modelId="{2628B739-9CB0-0745-A69D-2AEC20553E3F}" type="presParOf" srcId="{40F93511-A47E-2047-B27C-EB9713DE396F}" destId="{3021ECDB-1B43-FB46-87F3-7F0F9E42DAB8}" srcOrd="2" destOrd="0" presId="urn:microsoft.com/office/officeart/2008/layout/LinedList"/>
    <dgm:cxn modelId="{1200C0AB-EB70-5046-B3ED-00A0499047B3}" type="presParOf" srcId="{51EC0717-2A60-8049-B576-5001744EFF88}" destId="{7802FD73-935A-E04A-88EA-949101C7E84F}" srcOrd="32" destOrd="0" presId="urn:microsoft.com/office/officeart/2008/layout/LinedList"/>
    <dgm:cxn modelId="{09E03A79-CE9E-D146-8818-902DD265BDC5}" type="presParOf" srcId="{51EC0717-2A60-8049-B576-5001744EFF88}" destId="{219A3F28-092B-BA44-820E-6300321A3781}" srcOrd="33" destOrd="0" presId="urn:microsoft.com/office/officeart/2008/layout/LinedList"/>
    <dgm:cxn modelId="{BE254174-78BA-934D-B131-D55FC6E80635}" type="presParOf" srcId="{51EC0717-2A60-8049-B576-5001744EFF88}" destId="{68709F2E-7C68-6140-9CF5-93384C96C0A8}" srcOrd="34" destOrd="0" presId="urn:microsoft.com/office/officeart/2008/layout/LinedList"/>
    <dgm:cxn modelId="{0836BFD3-367C-3649-9E12-F962B2956352}" type="presParOf" srcId="{68709F2E-7C68-6140-9CF5-93384C96C0A8}" destId="{009DBAF8-AC63-A546-A61D-3CEF2DF7E067}" srcOrd="0" destOrd="0" presId="urn:microsoft.com/office/officeart/2008/layout/LinedList"/>
    <dgm:cxn modelId="{F86A3A14-9E71-534D-BB68-0A921946E7CC}" type="presParOf" srcId="{68709F2E-7C68-6140-9CF5-93384C96C0A8}" destId="{903C5FB8-49CA-514F-B62C-B0013D21BE3F}" srcOrd="1" destOrd="0" presId="urn:microsoft.com/office/officeart/2008/layout/LinedList"/>
    <dgm:cxn modelId="{61A3069A-7D4E-FF4C-82A6-A44A1CEB4BB0}" type="presParOf" srcId="{68709F2E-7C68-6140-9CF5-93384C96C0A8}" destId="{0D2497F6-959C-9E4E-859F-F6EE29F0A929}" srcOrd="2" destOrd="0" presId="urn:microsoft.com/office/officeart/2008/layout/LinedList"/>
    <dgm:cxn modelId="{6C5249D9-D392-B14E-8133-38B34B210814}" type="presParOf" srcId="{51EC0717-2A60-8049-B576-5001744EFF88}" destId="{4FE6F971-D968-D144-9F04-259E36056D1C}" srcOrd="35" destOrd="0" presId="urn:microsoft.com/office/officeart/2008/layout/LinedList"/>
    <dgm:cxn modelId="{B2D2C14B-16EC-7D4F-8125-0C44C53FA65D}" type="presParOf" srcId="{51EC0717-2A60-8049-B576-5001744EFF88}" destId="{A7FAFB0F-9BF3-3540-A2FD-FA9BFFD35D63}" srcOrd="36"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D25EFDEC-8D05-0940-BE68-05425F6FA2DA}" type="doc">
      <dgm:prSet loTypeId="urn:microsoft.com/office/officeart/2005/8/layout/arrow6" loCatId="list" qsTypeId="urn:microsoft.com/office/officeart/2005/8/quickstyle/simple1" qsCatId="simple" csTypeId="urn:microsoft.com/office/officeart/2005/8/colors/colorful2" csCatId="colorful"/>
      <dgm:spPr/>
      <dgm:t>
        <a:bodyPr/>
        <a:lstStyle/>
        <a:p>
          <a:endParaRPr lang="tr-TR"/>
        </a:p>
      </dgm:t>
    </dgm:pt>
    <dgm:pt modelId="{477584D2-EEBB-E746-AD9D-A2D638868595}">
      <dgm:prSet/>
      <dgm:spPr/>
      <dgm:t>
        <a:bodyPr/>
        <a:lstStyle/>
        <a:p>
          <a:r>
            <a:rPr lang="tr-TR" baseline="0"/>
            <a:t>Probleme dayalı öğrenme John Dewey tarafından ortaya atılmıştır. </a:t>
          </a:r>
          <a:endParaRPr lang="tr-TR"/>
        </a:p>
      </dgm:t>
    </dgm:pt>
    <dgm:pt modelId="{ED6E6BAB-211F-6E4A-9BE0-E2879F8B1F2D}" type="parTrans" cxnId="{87950F0F-8CE6-944B-8B3B-1C60090FF7BA}">
      <dgm:prSet/>
      <dgm:spPr/>
      <dgm:t>
        <a:bodyPr/>
        <a:lstStyle/>
        <a:p>
          <a:endParaRPr lang="tr-TR"/>
        </a:p>
      </dgm:t>
    </dgm:pt>
    <dgm:pt modelId="{BCB9CC5D-31AE-2D4D-92DE-F1CC60A54FB0}" type="sibTrans" cxnId="{87950F0F-8CE6-944B-8B3B-1C60090FF7BA}">
      <dgm:prSet/>
      <dgm:spPr/>
      <dgm:t>
        <a:bodyPr/>
        <a:lstStyle/>
        <a:p>
          <a:endParaRPr lang="tr-TR"/>
        </a:p>
      </dgm:t>
    </dgm:pt>
    <dgm:pt modelId="{AE7E6C99-F4CC-1F41-845B-5BF1E99661AB}">
      <dgm:prSet/>
      <dgm:spPr/>
      <dgm:t>
        <a:bodyPr/>
        <a:lstStyle/>
        <a:p>
          <a:r>
            <a:rPr lang="tr-TR" baseline="0"/>
            <a:t>Probleme dayalı öğrenme, öğrenenlerin eğitim programı kapsamında yer alan hedeflere ulaşabilmelerine, eleştirel düşünme ve problem çözme becerilerini etkin bir şekilde kullanabilmelerini fırsat verecek gerçek yaşam problemlerinin kullanıldığı bir öğrenme yaklaşımı olarak tanımlanabilir. </a:t>
          </a:r>
          <a:endParaRPr lang="tr-TR"/>
        </a:p>
      </dgm:t>
    </dgm:pt>
    <dgm:pt modelId="{39FC4A3B-0FFD-6D40-8D2D-D0E4D03FC0EF}" type="parTrans" cxnId="{FF5066EE-328B-1248-BCD7-CA83734A9575}">
      <dgm:prSet/>
      <dgm:spPr/>
      <dgm:t>
        <a:bodyPr/>
        <a:lstStyle/>
        <a:p>
          <a:endParaRPr lang="tr-TR"/>
        </a:p>
      </dgm:t>
    </dgm:pt>
    <dgm:pt modelId="{283E9E91-9C2E-634B-9C00-03534743FA80}" type="sibTrans" cxnId="{FF5066EE-328B-1248-BCD7-CA83734A9575}">
      <dgm:prSet/>
      <dgm:spPr/>
      <dgm:t>
        <a:bodyPr/>
        <a:lstStyle/>
        <a:p>
          <a:endParaRPr lang="tr-TR"/>
        </a:p>
      </dgm:t>
    </dgm:pt>
    <dgm:pt modelId="{551D187A-C6DA-A942-B778-F036F2F86A3F}" type="pres">
      <dgm:prSet presAssocID="{D25EFDEC-8D05-0940-BE68-05425F6FA2DA}" presName="compositeShape" presStyleCnt="0">
        <dgm:presLayoutVars>
          <dgm:chMax val="2"/>
          <dgm:dir/>
          <dgm:resizeHandles val="exact"/>
        </dgm:presLayoutVars>
      </dgm:prSet>
      <dgm:spPr/>
    </dgm:pt>
    <dgm:pt modelId="{7DCE6F58-294D-7C4B-9D26-A9D161838353}" type="pres">
      <dgm:prSet presAssocID="{D25EFDEC-8D05-0940-BE68-05425F6FA2DA}" presName="ribbon" presStyleLbl="node1" presStyleIdx="0" presStyleCnt="1"/>
      <dgm:spPr/>
    </dgm:pt>
    <dgm:pt modelId="{57623660-69D7-7B4C-9830-AE9A2941C582}" type="pres">
      <dgm:prSet presAssocID="{D25EFDEC-8D05-0940-BE68-05425F6FA2DA}" presName="leftArrowText" presStyleLbl="node1" presStyleIdx="0" presStyleCnt="1">
        <dgm:presLayoutVars>
          <dgm:chMax val="0"/>
          <dgm:bulletEnabled val="1"/>
        </dgm:presLayoutVars>
      </dgm:prSet>
      <dgm:spPr/>
    </dgm:pt>
    <dgm:pt modelId="{0269A89B-A340-DB43-AAA2-E700ADEFA5EB}" type="pres">
      <dgm:prSet presAssocID="{D25EFDEC-8D05-0940-BE68-05425F6FA2DA}" presName="rightArrowText" presStyleLbl="node1" presStyleIdx="0" presStyleCnt="1">
        <dgm:presLayoutVars>
          <dgm:chMax val="0"/>
          <dgm:bulletEnabled val="1"/>
        </dgm:presLayoutVars>
      </dgm:prSet>
      <dgm:spPr/>
    </dgm:pt>
  </dgm:ptLst>
  <dgm:cxnLst>
    <dgm:cxn modelId="{87950F0F-8CE6-944B-8B3B-1C60090FF7BA}" srcId="{D25EFDEC-8D05-0940-BE68-05425F6FA2DA}" destId="{477584D2-EEBB-E746-AD9D-A2D638868595}" srcOrd="0" destOrd="0" parTransId="{ED6E6BAB-211F-6E4A-9BE0-E2879F8B1F2D}" sibTransId="{BCB9CC5D-31AE-2D4D-92DE-F1CC60A54FB0}"/>
    <dgm:cxn modelId="{BCE17D36-3CF1-EB46-B3AC-0DDA07E6C8F3}" type="presOf" srcId="{477584D2-EEBB-E746-AD9D-A2D638868595}" destId="{57623660-69D7-7B4C-9830-AE9A2941C582}" srcOrd="0" destOrd="0" presId="urn:microsoft.com/office/officeart/2005/8/layout/arrow6"/>
    <dgm:cxn modelId="{9CB7367F-13AC-4A4C-A31C-B4645BCF3E29}" type="presOf" srcId="{D25EFDEC-8D05-0940-BE68-05425F6FA2DA}" destId="{551D187A-C6DA-A942-B778-F036F2F86A3F}" srcOrd="0" destOrd="0" presId="urn:microsoft.com/office/officeart/2005/8/layout/arrow6"/>
    <dgm:cxn modelId="{C5B7F4AF-B643-4543-BE1C-2536DBC9DB81}" type="presOf" srcId="{AE7E6C99-F4CC-1F41-845B-5BF1E99661AB}" destId="{0269A89B-A340-DB43-AAA2-E700ADEFA5EB}" srcOrd="0" destOrd="0" presId="urn:microsoft.com/office/officeart/2005/8/layout/arrow6"/>
    <dgm:cxn modelId="{FF5066EE-328B-1248-BCD7-CA83734A9575}" srcId="{D25EFDEC-8D05-0940-BE68-05425F6FA2DA}" destId="{AE7E6C99-F4CC-1F41-845B-5BF1E99661AB}" srcOrd="1" destOrd="0" parTransId="{39FC4A3B-0FFD-6D40-8D2D-D0E4D03FC0EF}" sibTransId="{283E9E91-9C2E-634B-9C00-03534743FA80}"/>
    <dgm:cxn modelId="{288AF2CE-070A-974E-8293-D88E2F0D5046}" type="presParOf" srcId="{551D187A-C6DA-A942-B778-F036F2F86A3F}" destId="{7DCE6F58-294D-7C4B-9D26-A9D161838353}" srcOrd="0" destOrd="0" presId="urn:microsoft.com/office/officeart/2005/8/layout/arrow6"/>
    <dgm:cxn modelId="{C0E900A3-16FE-8D48-904E-8D4E596F13BB}" type="presParOf" srcId="{551D187A-C6DA-A942-B778-F036F2F86A3F}" destId="{57623660-69D7-7B4C-9830-AE9A2941C582}" srcOrd="1" destOrd="0" presId="urn:microsoft.com/office/officeart/2005/8/layout/arrow6"/>
    <dgm:cxn modelId="{CF4A5740-59ED-2340-B0CD-769A0A020191}" type="presParOf" srcId="{551D187A-C6DA-A942-B778-F036F2F86A3F}" destId="{0269A89B-A340-DB43-AAA2-E700ADEFA5EB}" srcOrd="2" destOrd="0" presId="urn:microsoft.com/office/officeart/2005/8/layout/arrow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537FD59B-C228-6F42-920D-A95431B6781B}" type="doc">
      <dgm:prSet loTypeId="urn:microsoft.com/office/officeart/2005/8/layout/process1" loCatId="process" qsTypeId="urn:microsoft.com/office/officeart/2005/8/quickstyle/simple1" qsCatId="simple" csTypeId="urn:microsoft.com/office/officeart/2005/8/colors/accent2_2" csCatId="accent2"/>
      <dgm:spPr/>
      <dgm:t>
        <a:bodyPr/>
        <a:lstStyle/>
        <a:p>
          <a:endParaRPr lang="tr-TR"/>
        </a:p>
      </dgm:t>
    </dgm:pt>
    <dgm:pt modelId="{BFFA68A2-C2C1-9245-A938-7B3FC790C6AC}">
      <dgm:prSet/>
      <dgm:spPr/>
      <dgm:t>
        <a:bodyPr/>
        <a:lstStyle/>
        <a:p>
          <a:r>
            <a:rPr lang="tr-TR" baseline="0"/>
            <a:t>PROBLEMİ ÇÖZME BASAMAKLARI</a:t>
          </a:r>
          <a:endParaRPr lang="tr-TR"/>
        </a:p>
      </dgm:t>
    </dgm:pt>
    <dgm:pt modelId="{F7AB53FA-293F-C04E-B05D-25A58AEA2136}" type="parTrans" cxnId="{884CD7DE-4725-7749-8D87-825CAF819711}">
      <dgm:prSet/>
      <dgm:spPr/>
      <dgm:t>
        <a:bodyPr/>
        <a:lstStyle/>
        <a:p>
          <a:endParaRPr lang="tr-TR"/>
        </a:p>
      </dgm:t>
    </dgm:pt>
    <dgm:pt modelId="{0DEEA20F-DB84-5F43-BC3C-6D2A82508474}" type="sibTrans" cxnId="{884CD7DE-4725-7749-8D87-825CAF819711}">
      <dgm:prSet/>
      <dgm:spPr/>
      <dgm:t>
        <a:bodyPr/>
        <a:lstStyle/>
        <a:p>
          <a:endParaRPr lang="tr-TR"/>
        </a:p>
      </dgm:t>
    </dgm:pt>
    <dgm:pt modelId="{44FD4161-2AAC-1E4D-8B56-BE64771C8A35}">
      <dgm:prSet/>
      <dgm:spPr/>
      <dgm:t>
        <a:bodyPr/>
        <a:lstStyle/>
        <a:p>
          <a:r>
            <a:rPr lang="tr-TR" baseline="0"/>
            <a:t>PROBLEMİ HİSSETME</a:t>
          </a:r>
          <a:endParaRPr lang="tr-TR"/>
        </a:p>
      </dgm:t>
    </dgm:pt>
    <dgm:pt modelId="{2EBC7E48-6C66-034D-AE64-9EC233E04F4A}" type="parTrans" cxnId="{6AB131DE-E6B6-C641-B79C-6799492A9E67}">
      <dgm:prSet/>
      <dgm:spPr/>
      <dgm:t>
        <a:bodyPr/>
        <a:lstStyle/>
        <a:p>
          <a:endParaRPr lang="tr-TR"/>
        </a:p>
      </dgm:t>
    </dgm:pt>
    <dgm:pt modelId="{B3B6DC37-459A-1547-AE3E-E2B2ED1D6461}" type="sibTrans" cxnId="{6AB131DE-E6B6-C641-B79C-6799492A9E67}">
      <dgm:prSet/>
      <dgm:spPr/>
      <dgm:t>
        <a:bodyPr/>
        <a:lstStyle/>
        <a:p>
          <a:endParaRPr lang="tr-TR"/>
        </a:p>
      </dgm:t>
    </dgm:pt>
    <dgm:pt modelId="{DB264056-2726-F84E-A2CA-F160206BF0A2}">
      <dgm:prSet/>
      <dgm:spPr/>
      <dgm:t>
        <a:bodyPr/>
        <a:lstStyle/>
        <a:p>
          <a:r>
            <a:rPr lang="tr-TR" baseline="0"/>
            <a:t>PROBLEMİ ADLANDIRMA</a:t>
          </a:r>
          <a:endParaRPr lang="tr-TR"/>
        </a:p>
      </dgm:t>
    </dgm:pt>
    <dgm:pt modelId="{F859830D-7F17-6948-AE8E-B143938C3480}" type="parTrans" cxnId="{297FA5A1-3064-494E-A7F5-614813BE99F8}">
      <dgm:prSet/>
      <dgm:spPr/>
      <dgm:t>
        <a:bodyPr/>
        <a:lstStyle/>
        <a:p>
          <a:endParaRPr lang="tr-TR"/>
        </a:p>
      </dgm:t>
    </dgm:pt>
    <dgm:pt modelId="{ABBE5F71-92C3-514B-B9BE-29C6EBFDA4ED}" type="sibTrans" cxnId="{297FA5A1-3064-494E-A7F5-614813BE99F8}">
      <dgm:prSet/>
      <dgm:spPr/>
      <dgm:t>
        <a:bodyPr/>
        <a:lstStyle/>
        <a:p>
          <a:endParaRPr lang="tr-TR"/>
        </a:p>
      </dgm:t>
    </dgm:pt>
    <dgm:pt modelId="{7E614F42-93AC-CC48-A5E1-C55BF499554E}">
      <dgm:prSet/>
      <dgm:spPr/>
      <dgm:t>
        <a:bodyPr/>
        <a:lstStyle/>
        <a:p>
          <a:r>
            <a:rPr lang="tr-TR" baseline="0"/>
            <a:t>ÇÖZÜM İÇİN DENENCELER KURMA</a:t>
          </a:r>
          <a:endParaRPr lang="tr-TR"/>
        </a:p>
      </dgm:t>
    </dgm:pt>
    <dgm:pt modelId="{BFC84D39-E21E-E844-93FA-45DF13F5AEEB}" type="parTrans" cxnId="{FE96BEC0-D592-F644-BD0A-DF99EDCFCD27}">
      <dgm:prSet/>
      <dgm:spPr/>
      <dgm:t>
        <a:bodyPr/>
        <a:lstStyle/>
        <a:p>
          <a:endParaRPr lang="tr-TR"/>
        </a:p>
      </dgm:t>
    </dgm:pt>
    <dgm:pt modelId="{AF5CCEFE-D020-4041-8A35-6D8FC2C3F6F7}" type="sibTrans" cxnId="{FE96BEC0-D592-F644-BD0A-DF99EDCFCD27}">
      <dgm:prSet/>
      <dgm:spPr/>
      <dgm:t>
        <a:bodyPr/>
        <a:lstStyle/>
        <a:p>
          <a:endParaRPr lang="tr-TR"/>
        </a:p>
      </dgm:t>
    </dgm:pt>
    <dgm:pt modelId="{68D02CEF-44E4-6C4D-949C-9B93CED8BE83}">
      <dgm:prSet/>
      <dgm:spPr/>
      <dgm:t>
        <a:bodyPr/>
        <a:lstStyle/>
        <a:p>
          <a:r>
            <a:rPr lang="tr-TR" baseline="0"/>
            <a:t>VERİ TOPLAMA</a:t>
          </a:r>
          <a:endParaRPr lang="tr-TR"/>
        </a:p>
      </dgm:t>
    </dgm:pt>
    <dgm:pt modelId="{A63647C8-E951-CC4A-B841-36E85B34857A}" type="parTrans" cxnId="{68BCD4EC-39C3-F64E-A9BF-695901BC7CE0}">
      <dgm:prSet/>
      <dgm:spPr/>
      <dgm:t>
        <a:bodyPr/>
        <a:lstStyle/>
        <a:p>
          <a:endParaRPr lang="tr-TR"/>
        </a:p>
      </dgm:t>
    </dgm:pt>
    <dgm:pt modelId="{D212ED04-EBED-B042-BC51-429BA16B25A5}" type="sibTrans" cxnId="{68BCD4EC-39C3-F64E-A9BF-695901BC7CE0}">
      <dgm:prSet/>
      <dgm:spPr/>
      <dgm:t>
        <a:bodyPr/>
        <a:lstStyle/>
        <a:p>
          <a:endParaRPr lang="tr-TR"/>
        </a:p>
      </dgm:t>
    </dgm:pt>
    <dgm:pt modelId="{934A5F9C-B154-0249-9FA8-BFFC7D997444}">
      <dgm:prSet/>
      <dgm:spPr/>
      <dgm:t>
        <a:bodyPr/>
        <a:lstStyle/>
        <a:p>
          <a:r>
            <a:rPr lang="tr-TR" baseline="0" dirty="0"/>
            <a:t>SONUÇLARI DEĞERLENDİRME</a:t>
          </a:r>
          <a:endParaRPr lang="tr-TR" dirty="0"/>
        </a:p>
      </dgm:t>
    </dgm:pt>
    <dgm:pt modelId="{713E703B-0712-CD43-9AA2-94EDDCF3B3D7}" type="parTrans" cxnId="{1AF8D3CB-F63C-B54E-8421-384E2E832FB7}">
      <dgm:prSet/>
      <dgm:spPr/>
      <dgm:t>
        <a:bodyPr/>
        <a:lstStyle/>
        <a:p>
          <a:endParaRPr lang="tr-TR"/>
        </a:p>
      </dgm:t>
    </dgm:pt>
    <dgm:pt modelId="{ABF72EE0-D519-CD4E-9D2F-C4661A5103C3}" type="sibTrans" cxnId="{1AF8D3CB-F63C-B54E-8421-384E2E832FB7}">
      <dgm:prSet/>
      <dgm:spPr/>
      <dgm:t>
        <a:bodyPr/>
        <a:lstStyle/>
        <a:p>
          <a:endParaRPr lang="tr-TR"/>
        </a:p>
      </dgm:t>
    </dgm:pt>
    <dgm:pt modelId="{501E29F4-7891-D149-A7E8-261896AAF78E}" type="pres">
      <dgm:prSet presAssocID="{537FD59B-C228-6F42-920D-A95431B6781B}" presName="Name0" presStyleCnt="0">
        <dgm:presLayoutVars>
          <dgm:dir/>
          <dgm:resizeHandles val="exact"/>
        </dgm:presLayoutVars>
      </dgm:prSet>
      <dgm:spPr/>
    </dgm:pt>
    <dgm:pt modelId="{169CF724-D247-0948-A10F-D4ABB90912DE}" type="pres">
      <dgm:prSet presAssocID="{BFFA68A2-C2C1-9245-A938-7B3FC790C6AC}" presName="node" presStyleLbl="node1" presStyleIdx="0" presStyleCnt="1">
        <dgm:presLayoutVars>
          <dgm:bulletEnabled val="1"/>
        </dgm:presLayoutVars>
      </dgm:prSet>
      <dgm:spPr/>
    </dgm:pt>
  </dgm:ptLst>
  <dgm:cxnLst>
    <dgm:cxn modelId="{D187C51B-B8FB-DF4D-A5AE-DBE9EFDCFD0B}" type="presOf" srcId="{7E614F42-93AC-CC48-A5E1-C55BF499554E}" destId="{169CF724-D247-0948-A10F-D4ABB90912DE}" srcOrd="0" destOrd="3" presId="urn:microsoft.com/office/officeart/2005/8/layout/process1"/>
    <dgm:cxn modelId="{1ACC6C32-4734-1145-82C6-C197D9A57601}" type="presOf" srcId="{537FD59B-C228-6F42-920D-A95431B6781B}" destId="{501E29F4-7891-D149-A7E8-261896AAF78E}" srcOrd="0" destOrd="0" presId="urn:microsoft.com/office/officeart/2005/8/layout/process1"/>
    <dgm:cxn modelId="{64E8CA73-C045-5B46-BEA1-B3B7A328526A}" type="presOf" srcId="{BFFA68A2-C2C1-9245-A938-7B3FC790C6AC}" destId="{169CF724-D247-0948-A10F-D4ABB90912DE}" srcOrd="0" destOrd="0" presId="urn:microsoft.com/office/officeart/2005/8/layout/process1"/>
    <dgm:cxn modelId="{297FA5A1-3064-494E-A7F5-614813BE99F8}" srcId="{BFFA68A2-C2C1-9245-A938-7B3FC790C6AC}" destId="{DB264056-2726-F84E-A2CA-F160206BF0A2}" srcOrd="1" destOrd="0" parTransId="{F859830D-7F17-6948-AE8E-B143938C3480}" sibTransId="{ABBE5F71-92C3-514B-B9BE-29C6EBFDA4ED}"/>
    <dgm:cxn modelId="{F66483B4-5351-5346-82F0-CAC0E3FDD67B}" type="presOf" srcId="{68D02CEF-44E4-6C4D-949C-9B93CED8BE83}" destId="{169CF724-D247-0948-A10F-D4ABB90912DE}" srcOrd="0" destOrd="4" presId="urn:microsoft.com/office/officeart/2005/8/layout/process1"/>
    <dgm:cxn modelId="{FE96BEC0-D592-F644-BD0A-DF99EDCFCD27}" srcId="{BFFA68A2-C2C1-9245-A938-7B3FC790C6AC}" destId="{7E614F42-93AC-CC48-A5E1-C55BF499554E}" srcOrd="2" destOrd="0" parTransId="{BFC84D39-E21E-E844-93FA-45DF13F5AEEB}" sibTransId="{AF5CCEFE-D020-4041-8A35-6D8FC2C3F6F7}"/>
    <dgm:cxn modelId="{1AF8D3CB-F63C-B54E-8421-384E2E832FB7}" srcId="{BFFA68A2-C2C1-9245-A938-7B3FC790C6AC}" destId="{934A5F9C-B154-0249-9FA8-BFFC7D997444}" srcOrd="4" destOrd="0" parTransId="{713E703B-0712-CD43-9AA2-94EDDCF3B3D7}" sibTransId="{ABF72EE0-D519-CD4E-9D2F-C4661A5103C3}"/>
    <dgm:cxn modelId="{6AB131DE-E6B6-C641-B79C-6799492A9E67}" srcId="{BFFA68A2-C2C1-9245-A938-7B3FC790C6AC}" destId="{44FD4161-2AAC-1E4D-8B56-BE64771C8A35}" srcOrd="0" destOrd="0" parTransId="{2EBC7E48-6C66-034D-AE64-9EC233E04F4A}" sibTransId="{B3B6DC37-459A-1547-AE3E-E2B2ED1D6461}"/>
    <dgm:cxn modelId="{884CD7DE-4725-7749-8D87-825CAF819711}" srcId="{537FD59B-C228-6F42-920D-A95431B6781B}" destId="{BFFA68A2-C2C1-9245-A938-7B3FC790C6AC}" srcOrd="0" destOrd="0" parTransId="{F7AB53FA-293F-C04E-B05D-25A58AEA2136}" sibTransId="{0DEEA20F-DB84-5F43-BC3C-6D2A82508474}"/>
    <dgm:cxn modelId="{9B8E34E3-E3A8-B94E-89CC-0286BCA226FF}" type="presOf" srcId="{934A5F9C-B154-0249-9FA8-BFFC7D997444}" destId="{169CF724-D247-0948-A10F-D4ABB90912DE}" srcOrd="0" destOrd="5" presId="urn:microsoft.com/office/officeart/2005/8/layout/process1"/>
    <dgm:cxn modelId="{68BCD4EC-39C3-F64E-A9BF-695901BC7CE0}" srcId="{BFFA68A2-C2C1-9245-A938-7B3FC790C6AC}" destId="{68D02CEF-44E4-6C4D-949C-9B93CED8BE83}" srcOrd="3" destOrd="0" parTransId="{A63647C8-E951-CC4A-B841-36E85B34857A}" sibTransId="{D212ED04-EBED-B042-BC51-429BA16B25A5}"/>
    <dgm:cxn modelId="{F6A7E4ED-1A39-234B-9D06-44EB9B478127}" type="presOf" srcId="{44FD4161-2AAC-1E4D-8B56-BE64771C8A35}" destId="{169CF724-D247-0948-A10F-D4ABB90912DE}" srcOrd="0" destOrd="1" presId="urn:microsoft.com/office/officeart/2005/8/layout/process1"/>
    <dgm:cxn modelId="{813C53F9-F5B2-6F42-A49E-2F30B260F544}" type="presOf" srcId="{DB264056-2726-F84E-A2CA-F160206BF0A2}" destId="{169CF724-D247-0948-A10F-D4ABB90912DE}" srcOrd="0" destOrd="2" presId="urn:microsoft.com/office/officeart/2005/8/layout/process1"/>
    <dgm:cxn modelId="{5A09AA4F-B52A-DF40-9C09-4F3C790515B3}" type="presParOf" srcId="{501E29F4-7891-D149-A7E8-261896AAF78E}" destId="{169CF724-D247-0948-A10F-D4ABB90912DE}" srcOrd="0"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FA16BF-1B31-4E46-BA73-0CD8C0157890}">
      <dsp:nvSpPr>
        <dsp:cNvPr id="0" name=""/>
        <dsp:cNvSpPr/>
      </dsp:nvSpPr>
      <dsp:spPr>
        <a:xfrm>
          <a:off x="0" y="1308"/>
          <a:ext cx="8033657" cy="647595"/>
        </a:xfrm>
        <a:prstGeom prst="roundRect">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tr-TR" sz="2700" kern="1200" baseline="0"/>
            <a:t>OKULDA ÖĞRENME MODELİ</a:t>
          </a:r>
          <a:endParaRPr lang="tr-TR" sz="2700" kern="1200"/>
        </a:p>
      </dsp:txBody>
      <dsp:txXfrm>
        <a:off x="31613" y="32921"/>
        <a:ext cx="7970431" cy="584369"/>
      </dsp:txXfrm>
    </dsp:sp>
    <dsp:sp modelId="{B6436CEC-ADA5-9E48-96F2-552027000646}">
      <dsp:nvSpPr>
        <dsp:cNvPr id="0" name=""/>
        <dsp:cNvSpPr/>
      </dsp:nvSpPr>
      <dsp:spPr>
        <a:xfrm>
          <a:off x="0" y="726663"/>
          <a:ext cx="8033657" cy="647595"/>
        </a:xfrm>
        <a:prstGeom prst="roundRect">
          <a:avLst/>
        </a:prstGeom>
        <a:solidFill>
          <a:schemeClr val="accent5">
            <a:hueOff val="1923476"/>
            <a:satOff val="-687"/>
            <a:lumOff val="1103"/>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tr-TR" sz="2700" kern="1200" baseline="0"/>
            <a:t>TAM ÖĞRENME MODELİ</a:t>
          </a:r>
          <a:endParaRPr lang="tr-TR" sz="2700" kern="1200"/>
        </a:p>
      </dsp:txBody>
      <dsp:txXfrm>
        <a:off x="31613" y="758276"/>
        <a:ext cx="7970431" cy="584369"/>
      </dsp:txXfrm>
    </dsp:sp>
    <dsp:sp modelId="{19DDE518-8917-A34F-913E-5D739CE5DF69}">
      <dsp:nvSpPr>
        <dsp:cNvPr id="0" name=""/>
        <dsp:cNvSpPr/>
      </dsp:nvSpPr>
      <dsp:spPr>
        <a:xfrm>
          <a:off x="0" y="1452018"/>
          <a:ext cx="8033657" cy="647595"/>
        </a:xfrm>
        <a:prstGeom prst="roundRect">
          <a:avLst/>
        </a:prstGeom>
        <a:solidFill>
          <a:schemeClr val="accent5">
            <a:hueOff val="3846953"/>
            <a:satOff val="-1374"/>
            <a:lumOff val="2206"/>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tr-TR" sz="2700" kern="1200" baseline="0" dirty="0"/>
            <a:t>SLAVİN’İN ETKİLİ ÖĞRETİM MODELİ</a:t>
          </a:r>
          <a:endParaRPr lang="tr-TR" sz="2700" kern="1200" dirty="0"/>
        </a:p>
      </dsp:txBody>
      <dsp:txXfrm>
        <a:off x="31613" y="1483631"/>
        <a:ext cx="7970431" cy="584369"/>
      </dsp:txXfrm>
    </dsp:sp>
    <dsp:sp modelId="{9CCB1E01-2941-084B-9574-A1553C03C425}">
      <dsp:nvSpPr>
        <dsp:cNvPr id="0" name=""/>
        <dsp:cNvSpPr/>
      </dsp:nvSpPr>
      <dsp:spPr>
        <a:xfrm>
          <a:off x="0" y="2177373"/>
          <a:ext cx="8033657" cy="647595"/>
        </a:xfrm>
        <a:prstGeom prst="roundRect">
          <a:avLst/>
        </a:prstGeom>
        <a:solidFill>
          <a:schemeClr val="accent5">
            <a:hueOff val="5770430"/>
            <a:satOff val="-2061"/>
            <a:lumOff val="3309"/>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tr-TR" sz="2700" kern="1200" baseline="0" dirty="0"/>
            <a:t>GAGNE’NİN ÖĞRETİM DURUMLARI MODELİ</a:t>
          </a:r>
          <a:endParaRPr lang="tr-TR" sz="2700" kern="1200" dirty="0"/>
        </a:p>
      </dsp:txBody>
      <dsp:txXfrm>
        <a:off x="31613" y="2208986"/>
        <a:ext cx="7970431" cy="584369"/>
      </dsp:txXfrm>
    </dsp:sp>
    <dsp:sp modelId="{6D538A1E-FF2E-774C-90AB-25D70B486BDF}">
      <dsp:nvSpPr>
        <dsp:cNvPr id="0" name=""/>
        <dsp:cNvSpPr/>
      </dsp:nvSpPr>
      <dsp:spPr>
        <a:xfrm>
          <a:off x="0" y="2902728"/>
          <a:ext cx="8033657" cy="647595"/>
        </a:xfrm>
        <a:prstGeom prst="roundRect">
          <a:avLst/>
        </a:prstGeom>
        <a:solidFill>
          <a:schemeClr val="accent5">
            <a:hueOff val="7693906"/>
            <a:satOff val="-2748"/>
            <a:lumOff val="4412"/>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tr-TR" sz="2700" kern="1200" dirty="0"/>
            <a:t>KOLB'UN YAŞANTI TEMELLİ ÖĞRETİM MODELİ</a:t>
          </a:r>
        </a:p>
      </dsp:txBody>
      <dsp:txXfrm>
        <a:off x="31613" y="2934341"/>
        <a:ext cx="7970431" cy="584369"/>
      </dsp:txXfrm>
    </dsp:sp>
    <dsp:sp modelId="{786CA925-6788-764F-BADB-4C16EF7CDB78}">
      <dsp:nvSpPr>
        <dsp:cNvPr id="0" name=""/>
        <dsp:cNvSpPr/>
      </dsp:nvSpPr>
      <dsp:spPr>
        <a:xfrm>
          <a:off x="0" y="3628083"/>
          <a:ext cx="8033657" cy="647595"/>
        </a:xfrm>
        <a:prstGeom prst="roundRect">
          <a:avLst/>
        </a:prstGeom>
        <a:solidFill>
          <a:schemeClr val="accent5">
            <a:hueOff val="9617382"/>
            <a:satOff val="-3435"/>
            <a:lumOff val="5516"/>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tr-TR" sz="2700" kern="1200" dirty="0"/>
            <a:t>DUNN VE DUNN ÖĞRENME STİLİ MODELİ</a:t>
          </a:r>
        </a:p>
      </dsp:txBody>
      <dsp:txXfrm>
        <a:off x="31613" y="3659696"/>
        <a:ext cx="7970431" cy="584369"/>
      </dsp:txXfrm>
    </dsp:sp>
    <dsp:sp modelId="{4847DBB1-FC81-4043-974F-2378422E072D}">
      <dsp:nvSpPr>
        <dsp:cNvPr id="0" name=""/>
        <dsp:cNvSpPr/>
      </dsp:nvSpPr>
      <dsp:spPr>
        <a:xfrm>
          <a:off x="0" y="4353438"/>
          <a:ext cx="8033657" cy="647595"/>
        </a:xfrm>
        <a:prstGeom prst="roundRect">
          <a:avLst/>
        </a:prstGeom>
        <a:solidFill>
          <a:schemeClr val="accent5">
            <a:hueOff val="11540859"/>
            <a:satOff val="-4122"/>
            <a:lumOff val="6619"/>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tr-TR" sz="2700" kern="1200" dirty="0"/>
            <a:t>AKTİF ÖĞRENME</a:t>
          </a:r>
        </a:p>
      </dsp:txBody>
      <dsp:txXfrm>
        <a:off x="31613" y="4385051"/>
        <a:ext cx="7970431" cy="584369"/>
      </dsp:txXfrm>
    </dsp:sp>
    <dsp:sp modelId="{73B6E734-3D1C-C244-B532-1875D088C1E2}">
      <dsp:nvSpPr>
        <dsp:cNvPr id="0" name=""/>
        <dsp:cNvSpPr/>
      </dsp:nvSpPr>
      <dsp:spPr>
        <a:xfrm>
          <a:off x="0" y="5078793"/>
          <a:ext cx="8033657" cy="647595"/>
        </a:xfrm>
        <a:prstGeom prst="roundRect">
          <a:avLst/>
        </a:prstGeom>
        <a:solidFill>
          <a:schemeClr val="accent5">
            <a:hueOff val="13464336"/>
            <a:satOff val="-4809"/>
            <a:lumOff val="7722"/>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tr-TR" sz="2700" kern="1200" baseline="0" dirty="0"/>
            <a:t>BEYİN TEMELLİ ÖĞRENME</a:t>
          </a:r>
          <a:endParaRPr lang="tr-TR" sz="2700" kern="1200" dirty="0"/>
        </a:p>
      </dsp:txBody>
      <dsp:txXfrm>
        <a:off x="31613" y="5110406"/>
        <a:ext cx="7970431" cy="584369"/>
      </dsp:txXfrm>
    </dsp:sp>
    <dsp:sp modelId="{7C4CD66E-44C4-8C4F-8C62-4DC16AC3667A}">
      <dsp:nvSpPr>
        <dsp:cNvPr id="0" name=""/>
        <dsp:cNvSpPr/>
      </dsp:nvSpPr>
      <dsp:spPr>
        <a:xfrm>
          <a:off x="0" y="5804148"/>
          <a:ext cx="8033657" cy="647595"/>
        </a:xfrm>
        <a:prstGeom prst="roundRect">
          <a:avLst/>
        </a:prstGeom>
        <a:solidFill>
          <a:schemeClr val="accent5">
            <a:hueOff val="15387812"/>
            <a:satOff val="-5496"/>
            <a:lumOff val="8825"/>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tr-TR" sz="2700" kern="1200" baseline="0" dirty="0"/>
            <a:t>PROBLEME DAYALI ÖĞRENME</a:t>
          </a:r>
          <a:endParaRPr lang="tr-TR" sz="2700" kern="1200" dirty="0"/>
        </a:p>
      </dsp:txBody>
      <dsp:txXfrm>
        <a:off x="31613" y="5835761"/>
        <a:ext cx="7970431" cy="58436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460E23-935F-8E49-90DF-D57CD7172AD5}">
      <dsp:nvSpPr>
        <dsp:cNvPr id="0" name=""/>
        <dsp:cNvSpPr/>
      </dsp:nvSpPr>
      <dsp:spPr>
        <a:xfrm>
          <a:off x="0" y="19153"/>
          <a:ext cx="10364452" cy="1649700"/>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tr-TR" sz="3000" kern="1200" baseline="0"/>
            <a:t>Carroll, her öğrenciye ihtiyaç duyduğu zaman ve ek öğrenme olanakları sağlandığında tüm öğrencilerin belirlenen öğrenme düzeyine ulaşacağını savunmuştur.</a:t>
          </a:r>
          <a:endParaRPr lang="tr-TR" sz="3000" kern="1200"/>
        </a:p>
      </dsp:txBody>
      <dsp:txXfrm>
        <a:off x="80532" y="99685"/>
        <a:ext cx="10203388" cy="1488636"/>
      </dsp:txXfrm>
    </dsp:sp>
    <dsp:sp modelId="{33B7AC81-76BC-D043-8464-E44BC93D0BB8}">
      <dsp:nvSpPr>
        <dsp:cNvPr id="0" name=""/>
        <dsp:cNvSpPr/>
      </dsp:nvSpPr>
      <dsp:spPr>
        <a:xfrm>
          <a:off x="0" y="1755253"/>
          <a:ext cx="10364452" cy="1649700"/>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tr-TR" sz="3000" kern="1200" baseline="0" dirty="0"/>
            <a:t>Bu modelin temelini «Hızlı ve yavaş öğrenen öğrenciler vardır.» görüşü oluşturmaktadır. </a:t>
          </a:r>
          <a:endParaRPr lang="tr-TR" sz="3000" kern="1200" dirty="0"/>
        </a:p>
      </dsp:txBody>
      <dsp:txXfrm>
        <a:off x="80532" y="1835785"/>
        <a:ext cx="10203388" cy="148863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90B314-909F-0044-9F96-C6EC5F3ABE0E}">
      <dsp:nvSpPr>
        <dsp:cNvPr id="0" name=""/>
        <dsp:cNvSpPr/>
      </dsp:nvSpPr>
      <dsp:spPr>
        <a:xfrm>
          <a:off x="0" y="274573"/>
          <a:ext cx="10364452" cy="791505"/>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tr-TR" sz="3300" kern="1200" baseline="0" dirty="0" err="1"/>
            <a:t>Carroll’un</a:t>
          </a:r>
          <a:r>
            <a:rPr lang="tr-TR" sz="3300" kern="1200" baseline="0" dirty="0"/>
            <a:t> okulda öğrenme modelinin beş temel öğesi vardır:</a:t>
          </a:r>
          <a:endParaRPr lang="tr-TR" sz="3300" kern="1200" dirty="0"/>
        </a:p>
      </dsp:txBody>
      <dsp:txXfrm>
        <a:off x="38638" y="313211"/>
        <a:ext cx="10287176" cy="714229"/>
      </dsp:txXfrm>
    </dsp:sp>
    <dsp:sp modelId="{3228251C-9FC7-5944-9F8A-41BB2F137C8C}">
      <dsp:nvSpPr>
        <dsp:cNvPr id="0" name=""/>
        <dsp:cNvSpPr/>
      </dsp:nvSpPr>
      <dsp:spPr>
        <a:xfrm>
          <a:off x="0" y="1066078"/>
          <a:ext cx="10364452" cy="20834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29071" tIns="41910" rIns="234696" bIns="41910" numCol="1" spcCol="1270" anchor="t" anchorCtr="0">
          <a:noAutofit/>
        </a:bodyPr>
        <a:lstStyle/>
        <a:p>
          <a:pPr marL="228600" lvl="1" indent="-228600" algn="l" defTabSz="1155700">
            <a:lnSpc>
              <a:spcPct val="90000"/>
            </a:lnSpc>
            <a:spcBef>
              <a:spcPct val="0"/>
            </a:spcBef>
            <a:spcAft>
              <a:spcPct val="20000"/>
            </a:spcAft>
            <a:buChar char="•"/>
          </a:pPr>
          <a:r>
            <a:rPr lang="tr-TR" sz="2600" kern="1200" baseline="0"/>
            <a:t>1- Yetenek </a:t>
          </a:r>
          <a:endParaRPr lang="tr-TR" sz="2600" kern="1200"/>
        </a:p>
        <a:p>
          <a:pPr marL="228600" lvl="1" indent="-228600" algn="l" defTabSz="1155700">
            <a:lnSpc>
              <a:spcPct val="90000"/>
            </a:lnSpc>
            <a:spcBef>
              <a:spcPct val="0"/>
            </a:spcBef>
            <a:spcAft>
              <a:spcPct val="20000"/>
            </a:spcAft>
            <a:buChar char="•"/>
          </a:pPr>
          <a:r>
            <a:rPr lang="tr-TR" sz="2600" kern="1200" baseline="0"/>
            <a:t>2- Öğretimden yararlanma </a:t>
          </a:r>
          <a:endParaRPr lang="tr-TR" sz="2600" kern="1200"/>
        </a:p>
        <a:p>
          <a:pPr marL="228600" lvl="1" indent="-228600" algn="l" defTabSz="1155700">
            <a:lnSpc>
              <a:spcPct val="90000"/>
            </a:lnSpc>
            <a:spcBef>
              <a:spcPct val="0"/>
            </a:spcBef>
            <a:spcAft>
              <a:spcPct val="20000"/>
            </a:spcAft>
            <a:buChar char="•"/>
          </a:pPr>
          <a:r>
            <a:rPr lang="tr-TR" sz="2600" kern="1200" baseline="0"/>
            <a:t>3- Sebat</a:t>
          </a:r>
          <a:endParaRPr lang="tr-TR" sz="2600" kern="1200"/>
        </a:p>
        <a:p>
          <a:pPr marL="228600" lvl="1" indent="-228600" algn="l" defTabSz="1155700">
            <a:lnSpc>
              <a:spcPct val="90000"/>
            </a:lnSpc>
            <a:spcBef>
              <a:spcPct val="0"/>
            </a:spcBef>
            <a:spcAft>
              <a:spcPct val="20000"/>
            </a:spcAft>
            <a:buChar char="•"/>
          </a:pPr>
          <a:r>
            <a:rPr lang="tr-TR" sz="2600" kern="1200" baseline="0"/>
            <a:t>4- FırsaT</a:t>
          </a:r>
          <a:endParaRPr lang="tr-TR" sz="2600" kern="1200"/>
        </a:p>
        <a:p>
          <a:pPr marL="228600" lvl="1" indent="-228600" algn="l" defTabSz="1155700">
            <a:lnSpc>
              <a:spcPct val="90000"/>
            </a:lnSpc>
            <a:spcBef>
              <a:spcPct val="0"/>
            </a:spcBef>
            <a:spcAft>
              <a:spcPct val="20000"/>
            </a:spcAft>
            <a:buChar char="•"/>
          </a:pPr>
          <a:r>
            <a:rPr lang="tr-TR" sz="2600" kern="1200" baseline="0"/>
            <a:t>5- Öğrenme Niteliği</a:t>
          </a:r>
          <a:endParaRPr lang="tr-TR" sz="2600" kern="1200"/>
        </a:p>
      </dsp:txBody>
      <dsp:txXfrm>
        <a:off x="0" y="1066078"/>
        <a:ext cx="10364452" cy="208345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F63AC4-352E-4B48-B858-3D3636558636}">
      <dsp:nvSpPr>
        <dsp:cNvPr id="0" name=""/>
        <dsp:cNvSpPr/>
      </dsp:nvSpPr>
      <dsp:spPr>
        <a:xfrm>
          <a:off x="1332" y="516674"/>
          <a:ext cx="5196227" cy="3117736"/>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tr-TR" sz="2600" kern="1200" baseline="0"/>
            <a:t>Bloom tarafından geliştirilen tam öğrenme modeli, okullarda öğrenme-öğretme sürecinde rol oynayan bütün unsurları, öğrencilerin etkili ve verimli öğrenme düzeyine ulaşması için sistemli olarak bir araya getiren bir öğrenme modelidir.</a:t>
          </a:r>
          <a:endParaRPr lang="tr-TR" sz="2600" kern="1200"/>
        </a:p>
      </dsp:txBody>
      <dsp:txXfrm>
        <a:off x="1332" y="516674"/>
        <a:ext cx="5196227" cy="3117736"/>
      </dsp:txXfrm>
    </dsp:sp>
    <dsp:sp modelId="{49F36CFA-88AA-DA43-B9E4-8296CBF3A416}">
      <dsp:nvSpPr>
        <dsp:cNvPr id="0" name=""/>
        <dsp:cNvSpPr/>
      </dsp:nvSpPr>
      <dsp:spPr>
        <a:xfrm>
          <a:off x="5717182" y="516674"/>
          <a:ext cx="5196227" cy="3117736"/>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tr-TR" sz="2600" kern="1200" baseline="0"/>
            <a:t>Tam öğrenme modeline göre, eğer her bir öğrenciye ihtiyacı olan öğretim zamanı ve nitelikli öğretim hizmeti sağlanırsa her öğrenci mutlaka öğrenme faaliyetini gerçekleştirir, böylelikle okuldaki tüm öğrenciler de öğrenme faaliyetine ulaşmış olur. </a:t>
          </a:r>
          <a:endParaRPr lang="tr-TR" sz="2600" kern="1200"/>
        </a:p>
      </dsp:txBody>
      <dsp:txXfrm>
        <a:off x="5717182" y="516674"/>
        <a:ext cx="5196227" cy="311773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DDDCEB5-F319-5C46-BB25-1DFDC26A58C3}">
      <dsp:nvSpPr>
        <dsp:cNvPr id="0" name=""/>
        <dsp:cNvSpPr/>
      </dsp:nvSpPr>
      <dsp:spPr>
        <a:xfrm>
          <a:off x="0" y="209537"/>
          <a:ext cx="10364452" cy="955597"/>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tr-TR" sz="2400" kern="1200" baseline="0"/>
            <a:t>Tam öğrenme modelinde, bir sınıfta yapılan öğretimde bir ünite bittikten sonra yapılan izleme testinin sonuçlarına göre bir sonraki üniteye geçilmektedir.</a:t>
          </a:r>
          <a:endParaRPr lang="tr-TR" sz="2400" kern="1200"/>
        </a:p>
      </dsp:txBody>
      <dsp:txXfrm>
        <a:off x="46648" y="256185"/>
        <a:ext cx="10271156" cy="862301"/>
      </dsp:txXfrm>
    </dsp:sp>
    <dsp:sp modelId="{D600A89A-04ED-1E46-A3D0-9584DCEE8CBB}">
      <dsp:nvSpPr>
        <dsp:cNvPr id="0" name=""/>
        <dsp:cNvSpPr/>
      </dsp:nvSpPr>
      <dsp:spPr>
        <a:xfrm>
          <a:off x="0" y="1234254"/>
          <a:ext cx="10364452" cy="955597"/>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tr-TR" sz="2400" kern="1200" baseline="0"/>
            <a:t>Tam öğrenme modelinde süreci planlayan ve uygulayan öğretmendir. Bu sebeple ek öğrenme fırsatlarının hazırlanmasında ve sunulmasında öğretmen aktiftir. </a:t>
          </a:r>
          <a:endParaRPr lang="tr-TR" sz="2400" kern="1200"/>
        </a:p>
      </dsp:txBody>
      <dsp:txXfrm>
        <a:off x="46648" y="1280902"/>
        <a:ext cx="10271156" cy="862301"/>
      </dsp:txXfrm>
    </dsp:sp>
    <dsp:sp modelId="{157EA92F-13CD-3E4E-8276-D3E209542AC6}">
      <dsp:nvSpPr>
        <dsp:cNvPr id="0" name=""/>
        <dsp:cNvSpPr/>
      </dsp:nvSpPr>
      <dsp:spPr>
        <a:xfrm>
          <a:off x="0" y="2258972"/>
          <a:ext cx="10364452" cy="955597"/>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tr-TR" sz="2400" kern="1200" baseline="0"/>
            <a:t>Tam öğrenmenin gerçekleşmesi için sınıftaki öğrencilere en az % 70 düzeyinde öğrenmesinin sağlanmasına çalışılır.</a:t>
          </a:r>
          <a:endParaRPr lang="tr-TR" sz="2400" kern="1200"/>
        </a:p>
      </dsp:txBody>
      <dsp:txXfrm>
        <a:off x="46648" y="2305620"/>
        <a:ext cx="10271156" cy="86230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BB6E8AD-4662-4987-BDC3-FA5CAF0E3C89}">
      <dsp:nvSpPr>
        <dsp:cNvPr id="0" name=""/>
        <dsp:cNvSpPr/>
      </dsp:nvSpPr>
      <dsp:spPr>
        <a:xfrm>
          <a:off x="3050" y="621963"/>
          <a:ext cx="1203398" cy="120339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88C2CBF-C206-4E28-8774-B39CDBAEB4E4}">
      <dsp:nvSpPr>
        <dsp:cNvPr id="0" name=""/>
        <dsp:cNvSpPr/>
      </dsp:nvSpPr>
      <dsp:spPr>
        <a:xfrm>
          <a:off x="3050" y="1976582"/>
          <a:ext cx="3438281" cy="7413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44600">
            <a:lnSpc>
              <a:spcPct val="90000"/>
            </a:lnSpc>
            <a:spcBef>
              <a:spcPct val="0"/>
            </a:spcBef>
            <a:spcAft>
              <a:spcPct val="35000"/>
            </a:spcAft>
            <a:buNone/>
            <a:defRPr b="1"/>
          </a:pPr>
          <a:r>
            <a:rPr lang="tr-TR" sz="2800" kern="1200" baseline="0"/>
            <a:t>Öğrenci nitelikleri</a:t>
          </a:r>
          <a:endParaRPr lang="en-US" sz="2800" kern="1200"/>
        </a:p>
      </dsp:txBody>
      <dsp:txXfrm>
        <a:off x="3050" y="1976582"/>
        <a:ext cx="3438281" cy="741379"/>
      </dsp:txXfrm>
    </dsp:sp>
    <dsp:sp modelId="{80752250-295A-4B21-9DA8-D662A3726E15}">
      <dsp:nvSpPr>
        <dsp:cNvPr id="0" name=""/>
        <dsp:cNvSpPr/>
      </dsp:nvSpPr>
      <dsp:spPr>
        <a:xfrm>
          <a:off x="3050" y="2788297"/>
          <a:ext cx="3438281" cy="13504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889000">
            <a:lnSpc>
              <a:spcPct val="90000"/>
            </a:lnSpc>
            <a:spcBef>
              <a:spcPct val="0"/>
            </a:spcBef>
            <a:spcAft>
              <a:spcPct val="35000"/>
            </a:spcAft>
            <a:buNone/>
          </a:pPr>
          <a:r>
            <a:rPr lang="tr-TR" sz="2000" kern="1200" baseline="0" dirty="0"/>
            <a:t>Bilişsel giriş davranışları</a:t>
          </a:r>
          <a:endParaRPr lang="en-US" sz="2000" kern="1200" dirty="0"/>
        </a:p>
        <a:p>
          <a:pPr marL="0" lvl="0" indent="0" algn="l" defTabSz="889000">
            <a:lnSpc>
              <a:spcPct val="90000"/>
            </a:lnSpc>
            <a:spcBef>
              <a:spcPct val="0"/>
            </a:spcBef>
            <a:spcAft>
              <a:spcPct val="35000"/>
            </a:spcAft>
            <a:buNone/>
          </a:pPr>
          <a:r>
            <a:rPr lang="tr-TR" sz="2000" kern="1200" baseline="0" dirty="0" err="1"/>
            <a:t>Duyuşsal</a:t>
          </a:r>
          <a:r>
            <a:rPr lang="tr-TR" sz="2000" kern="1200" baseline="0" dirty="0"/>
            <a:t> giriş davranışları</a:t>
          </a:r>
          <a:endParaRPr lang="en-US" sz="2000" kern="1200" dirty="0"/>
        </a:p>
      </dsp:txBody>
      <dsp:txXfrm>
        <a:off x="3050" y="2788297"/>
        <a:ext cx="3438281" cy="1350425"/>
      </dsp:txXfrm>
    </dsp:sp>
    <dsp:sp modelId="{63F37ED7-DD8C-49AC-A17C-139A50FB412C}">
      <dsp:nvSpPr>
        <dsp:cNvPr id="0" name=""/>
        <dsp:cNvSpPr/>
      </dsp:nvSpPr>
      <dsp:spPr>
        <a:xfrm>
          <a:off x="4043030" y="621963"/>
          <a:ext cx="1203398" cy="120339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B442DFC-3027-45B3-97D2-7242F7626565}">
      <dsp:nvSpPr>
        <dsp:cNvPr id="0" name=""/>
        <dsp:cNvSpPr/>
      </dsp:nvSpPr>
      <dsp:spPr>
        <a:xfrm>
          <a:off x="4043030" y="1976582"/>
          <a:ext cx="3438281" cy="7413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44600">
            <a:lnSpc>
              <a:spcPct val="90000"/>
            </a:lnSpc>
            <a:spcBef>
              <a:spcPct val="0"/>
            </a:spcBef>
            <a:spcAft>
              <a:spcPct val="35000"/>
            </a:spcAft>
            <a:buNone/>
            <a:defRPr b="1"/>
          </a:pPr>
          <a:r>
            <a:rPr lang="tr-TR" sz="2800" kern="1200" baseline="0" dirty="0"/>
            <a:t>Öğretim hizmetinin nitelikleri</a:t>
          </a:r>
          <a:endParaRPr lang="en-US" sz="2800" kern="1200" dirty="0"/>
        </a:p>
      </dsp:txBody>
      <dsp:txXfrm>
        <a:off x="4043030" y="1976582"/>
        <a:ext cx="3438281" cy="741379"/>
      </dsp:txXfrm>
    </dsp:sp>
    <dsp:sp modelId="{AD728B9A-602C-48A8-B1A1-339FE2B2E1EB}">
      <dsp:nvSpPr>
        <dsp:cNvPr id="0" name=""/>
        <dsp:cNvSpPr/>
      </dsp:nvSpPr>
      <dsp:spPr>
        <a:xfrm>
          <a:off x="4043030" y="2788297"/>
          <a:ext cx="3438281" cy="13504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889000">
            <a:lnSpc>
              <a:spcPct val="90000"/>
            </a:lnSpc>
            <a:spcBef>
              <a:spcPct val="0"/>
            </a:spcBef>
            <a:spcAft>
              <a:spcPct val="35000"/>
            </a:spcAft>
            <a:buNone/>
          </a:pPr>
          <a:r>
            <a:rPr lang="tr-TR" sz="2000" kern="1200" baseline="0"/>
            <a:t>İpuçları</a:t>
          </a:r>
          <a:endParaRPr lang="en-US" sz="2000" kern="1200"/>
        </a:p>
        <a:p>
          <a:pPr marL="0" lvl="0" indent="0" algn="l" defTabSz="889000">
            <a:lnSpc>
              <a:spcPct val="90000"/>
            </a:lnSpc>
            <a:spcBef>
              <a:spcPct val="0"/>
            </a:spcBef>
            <a:spcAft>
              <a:spcPct val="35000"/>
            </a:spcAft>
            <a:buNone/>
          </a:pPr>
          <a:r>
            <a:rPr lang="tr-TR" sz="2000" kern="1200" baseline="0" dirty="0"/>
            <a:t>Etkin katılım</a:t>
          </a:r>
          <a:endParaRPr lang="en-US" sz="2000" kern="1200" dirty="0"/>
        </a:p>
        <a:p>
          <a:pPr marL="0" lvl="0" indent="0" algn="l" defTabSz="889000">
            <a:lnSpc>
              <a:spcPct val="90000"/>
            </a:lnSpc>
            <a:spcBef>
              <a:spcPct val="0"/>
            </a:spcBef>
            <a:spcAft>
              <a:spcPct val="35000"/>
            </a:spcAft>
            <a:buNone/>
          </a:pPr>
          <a:r>
            <a:rPr lang="tr-TR" sz="2000" kern="1200" baseline="0"/>
            <a:t>Pekiştirme</a:t>
          </a:r>
          <a:endParaRPr lang="en-US" sz="2000" kern="1200"/>
        </a:p>
        <a:p>
          <a:pPr marL="0" lvl="0" indent="0" algn="l" defTabSz="889000">
            <a:lnSpc>
              <a:spcPct val="90000"/>
            </a:lnSpc>
            <a:spcBef>
              <a:spcPct val="0"/>
            </a:spcBef>
            <a:spcAft>
              <a:spcPct val="35000"/>
            </a:spcAft>
            <a:buNone/>
          </a:pPr>
          <a:r>
            <a:rPr lang="tr-TR" sz="2000" kern="1200" baseline="0"/>
            <a:t>Dönüt ve düzeltme</a:t>
          </a:r>
          <a:endParaRPr lang="en-US" sz="2000" kern="1200"/>
        </a:p>
      </dsp:txBody>
      <dsp:txXfrm>
        <a:off x="4043030" y="2788297"/>
        <a:ext cx="3438281" cy="1350425"/>
      </dsp:txXfrm>
    </dsp:sp>
    <dsp:sp modelId="{06F5A498-4717-4012-9376-716E49629FEF}">
      <dsp:nvSpPr>
        <dsp:cNvPr id="0" name=""/>
        <dsp:cNvSpPr/>
      </dsp:nvSpPr>
      <dsp:spPr>
        <a:xfrm>
          <a:off x="8083011" y="621963"/>
          <a:ext cx="1203398" cy="1203398"/>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DDB96BFE-23AA-4F38-9544-4DF237CACC95}">
      <dsp:nvSpPr>
        <dsp:cNvPr id="0" name=""/>
        <dsp:cNvSpPr/>
      </dsp:nvSpPr>
      <dsp:spPr>
        <a:xfrm>
          <a:off x="8083011" y="1976582"/>
          <a:ext cx="3438281" cy="7413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44600">
            <a:lnSpc>
              <a:spcPct val="90000"/>
            </a:lnSpc>
            <a:spcBef>
              <a:spcPct val="0"/>
            </a:spcBef>
            <a:spcAft>
              <a:spcPct val="35000"/>
            </a:spcAft>
            <a:buNone/>
            <a:defRPr b="1"/>
          </a:pPr>
          <a:r>
            <a:rPr lang="tr-TR" sz="2800" kern="1200" baseline="0"/>
            <a:t>Öğrenme ürünleri</a:t>
          </a:r>
          <a:endParaRPr lang="en-US" sz="2800" kern="1200"/>
        </a:p>
      </dsp:txBody>
      <dsp:txXfrm>
        <a:off x="8083011" y="1976582"/>
        <a:ext cx="3438281" cy="741379"/>
      </dsp:txXfrm>
    </dsp:sp>
    <dsp:sp modelId="{B668BD39-B587-4AF7-80EE-A50B7686F36D}">
      <dsp:nvSpPr>
        <dsp:cNvPr id="0" name=""/>
        <dsp:cNvSpPr/>
      </dsp:nvSpPr>
      <dsp:spPr>
        <a:xfrm>
          <a:off x="8083011" y="2788297"/>
          <a:ext cx="3438281" cy="13504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889000">
            <a:lnSpc>
              <a:spcPct val="90000"/>
            </a:lnSpc>
            <a:spcBef>
              <a:spcPct val="0"/>
            </a:spcBef>
            <a:spcAft>
              <a:spcPct val="35000"/>
            </a:spcAft>
            <a:buNone/>
          </a:pPr>
          <a:r>
            <a:rPr lang="tr-TR" sz="2000" kern="1200" baseline="0" dirty="0"/>
            <a:t>Öğrenme düzeyi ve çeşidi</a:t>
          </a:r>
          <a:endParaRPr lang="en-US" sz="2000" kern="1200" dirty="0"/>
        </a:p>
        <a:p>
          <a:pPr marL="0" lvl="0" indent="0" algn="l" defTabSz="889000">
            <a:lnSpc>
              <a:spcPct val="90000"/>
            </a:lnSpc>
            <a:spcBef>
              <a:spcPct val="0"/>
            </a:spcBef>
            <a:spcAft>
              <a:spcPct val="35000"/>
            </a:spcAft>
            <a:buNone/>
          </a:pPr>
          <a:r>
            <a:rPr lang="tr-TR" sz="2000" kern="1200" baseline="0" dirty="0"/>
            <a:t>Öğrenme hızı</a:t>
          </a:r>
          <a:endParaRPr lang="en-US" sz="2000" kern="1200" dirty="0"/>
        </a:p>
        <a:p>
          <a:pPr marL="0" lvl="0" indent="0" algn="l" defTabSz="889000">
            <a:lnSpc>
              <a:spcPct val="90000"/>
            </a:lnSpc>
            <a:spcBef>
              <a:spcPct val="0"/>
            </a:spcBef>
            <a:spcAft>
              <a:spcPct val="35000"/>
            </a:spcAft>
            <a:buNone/>
          </a:pPr>
          <a:r>
            <a:rPr lang="tr-TR" sz="2000" kern="1200" baseline="0" dirty="0" err="1"/>
            <a:t>Duyuşsal</a:t>
          </a:r>
          <a:r>
            <a:rPr lang="tr-TR" sz="2000" kern="1200" baseline="0" dirty="0"/>
            <a:t> ürünler</a:t>
          </a:r>
          <a:endParaRPr lang="en-US" sz="2000" kern="1200" dirty="0"/>
        </a:p>
      </dsp:txBody>
      <dsp:txXfrm>
        <a:off x="8083011" y="2788297"/>
        <a:ext cx="3438281" cy="135042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2F9C66-21A1-3C41-86D1-991695378C1B}">
      <dsp:nvSpPr>
        <dsp:cNvPr id="0" name=""/>
        <dsp:cNvSpPr/>
      </dsp:nvSpPr>
      <dsp:spPr>
        <a:xfrm>
          <a:off x="0" y="44668"/>
          <a:ext cx="10364452" cy="104949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5260" tIns="175260" rIns="175260" bIns="175260" numCol="1" spcCol="1270" anchor="ctr" anchorCtr="0">
          <a:noAutofit/>
        </a:bodyPr>
        <a:lstStyle/>
        <a:p>
          <a:pPr marL="0" lvl="0" indent="0" algn="l" defTabSz="2044700">
            <a:lnSpc>
              <a:spcPct val="90000"/>
            </a:lnSpc>
            <a:spcBef>
              <a:spcPct val="0"/>
            </a:spcBef>
            <a:spcAft>
              <a:spcPct val="35000"/>
            </a:spcAft>
            <a:buNone/>
          </a:pPr>
          <a:r>
            <a:rPr lang="tr-TR" sz="4600" kern="1200" baseline="0"/>
            <a:t>Sınırlı yönleri</a:t>
          </a:r>
          <a:endParaRPr lang="tr-TR" sz="4600" kern="1200"/>
        </a:p>
      </dsp:txBody>
      <dsp:txXfrm>
        <a:off x="51232" y="95900"/>
        <a:ext cx="10261988" cy="947026"/>
      </dsp:txXfrm>
    </dsp:sp>
    <dsp:sp modelId="{0FBC8DB9-0E25-514A-AA9F-48FEE5614721}">
      <dsp:nvSpPr>
        <dsp:cNvPr id="0" name=""/>
        <dsp:cNvSpPr/>
      </dsp:nvSpPr>
      <dsp:spPr>
        <a:xfrm>
          <a:off x="0" y="1094158"/>
          <a:ext cx="10364452" cy="22852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29071" tIns="58420" rIns="327152" bIns="58420" numCol="1" spcCol="1270" anchor="t" anchorCtr="0">
          <a:noAutofit/>
        </a:bodyPr>
        <a:lstStyle/>
        <a:p>
          <a:pPr marL="285750" lvl="1" indent="-285750" algn="l" defTabSz="1600200">
            <a:lnSpc>
              <a:spcPct val="90000"/>
            </a:lnSpc>
            <a:spcBef>
              <a:spcPct val="0"/>
            </a:spcBef>
            <a:spcAft>
              <a:spcPct val="20000"/>
            </a:spcAft>
            <a:buChar char="•"/>
          </a:pPr>
          <a:r>
            <a:rPr lang="tr-TR" sz="3600" kern="1200" baseline="0"/>
            <a:t>Yavaş öğrenenlerin onlardan daha hızlı öğrenenlerin zamanını alarak onları yavaşlatması</a:t>
          </a:r>
          <a:endParaRPr lang="tr-TR" sz="3600" kern="1200"/>
        </a:p>
        <a:p>
          <a:pPr marL="285750" lvl="1" indent="-285750" algn="l" defTabSz="1600200">
            <a:lnSpc>
              <a:spcPct val="90000"/>
            </a:lnSpc>
            <a:spcBef>
              <a:spcPct val="0"/>
            </a:spcBef>
            <a:spcAft>
              <a:spcPct val="20000"/>
            </a:spcAft>
            <a:buChar char="•"/>
          </a:pPr>
          <a:r>
            <a:rPr lang="tr-TR" sz="3600" kern="1200" baseline="0"/>
            <a:t>Çok vakit alması</a:t>
          </a:r>
          <a:endParaRPr lang="tr-TR" sz="3600" kern="1200"/>
        </a:p>
        <a:p>
          <a:pPr marL="285750" lvl="1" indent="-285750" algn="l" defTabSz="1600200">
            <a:lnSpc>
              <a:spcPct val="90000"/>
            </a:lnSpc>
            <a:spcBef>
              <a:spcPct val="0"/>
            </a:spcBef>
            <a:spcAft>
              <a:spcPct val="20000"/>
            </a:spcAft>
            <a:buChar char="•"/>
          </a:pPr>
          <a:r>
            <a:rPr lang="tr-TR" sz="3600" kern="1200" baseline="0" dirty="0"/>
            <a:t>Öğretmene ek yük getirmesi</a:t>
          </a:r>
          <a:endParaRPr lang="tr-TR" sz="3600" kern="1200" dirty="0"/>
        </a:p>
      </dsp:txBody>
      <dsp:txXfrm>
        <a:off x="0" y="1094158"/>
        <a:ext cx="10364452" cy="228528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24641A-CB1D-DA47-96C6-510909311B3E}">
      <dsp:nvSpPr>
        <dsp:cNvPr id="0" name=""/>
        <dsp:cNvSpPr/>
      </dsp:nvSpPr>
      <dsp:spPr>
        <a:xfrm>
          <a:off x="0" y="23743"/>
          <a:ext cx="10364452" cy="3376620"/>
        </a:xfrm>
        <a:prstGeom prst="roundRect">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tr-TR" sz="3900" kern="1200" baseline="0"/>
            <a:t>Etkili öğretim modeli, öğrenme düzeyini etkileme gücünde olan, değişmeye açık değişkenleri işe koşarak öğrenme düzeyini yükseltmeye çalışmaktadır. Slavin’e göre etkili bir öğrenmenin yolu etkili bir öğretim hizmetinden geçmektedir.</a:t>
          </a:r>
          <a:endParaRPr lang="tr-TR" sz="3900" kern="1200"/>
        </a:p>
      </dsp:txBody>
      <dsp:txXfrm>
        <a:off x="164833" y="188576"/>
        <a:ext cx="10034786" cy="3046954"/>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F73CC9-AF8A-AA4F-A6EA-8F5EE4C19077}">
      <dsp:nvSpPr>
        <dsp:cNvPr id="0" name=""/>
        <dsp:cNvSpPr/>
      </dsp:nvSpPr>
      <dsp:spPr>
        <a:xfrm>
          <a:off x="0" y="31303"/>
          <a:ext cx="10364452" cy="1079325"/>
        </a:xfrm>
        <a:prstGeom prst="roundRect">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450" tIns="171450" rIns="171450" bIns="171450" numCol="1" spcCol="1270" anchor="ctr" anchorCtr="0">
          <a:noAutofit/>
        </a:bodyPr>
        <a:lstStyle/>
        <a:p>
          <a:pPr marL="0" lvl="0" indent="0" algn="l" defTabSz="2000250">
            <a:lnSpc>
              <a:spcPct val="90000"/>
            </a:lnSpc>
            <a:spcBef>
              <a:spcPct val="0"/>
            </a:spcBef>
            <a:spcAft>
              <a:spcPct val="35000"/>
            </a:spcAft>
            <a:buNone/>
          </a:pPr>
          <a:r>
            <a:rPr lang="tr-TR" sz="4500" kern="1200" baseline="0"/>
            <a:t>Slavin’in bu modeli 4 öğeden oluşmaktadır: </a:t>
          </a:r>
          <a:endParaRPr lang="tr-TR" sz="4500" kern="1200"/>
        </a:p>
      </dsp:txBody>
      <dsp:txXfrm>
        <a:off x="52688" y="83991"/>
        <a:ext cx="10259076" cy="973949"/>
      </dsp:txXfrm>
    </dsp:sp>
    <dsp:sp modelId="{AB0D36AF-2C33-1D41-AA86-34269AD1B607}">
      <dsp:nvSpPr>
        <dsp:cNvPr id="0" name=""/>
        <dsp:cNvSpPr/>
      </dsp:nvSpPr>
      <dsp:spPr>
        <a:xfrm>
          <a:off x="0" y="1110628"/>
          <a:ext cx="10364452" cy="22821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29071" tIns="57150" rIns="320040" bIns="57150" numCol="1" spcCol="1270" anchor="t" anchorCtr="0">
          <a:noAutofit/>
        </a:bodyPr>
        <a:lstStyle/>
        <a:p>
          <a:pPr marL="285750" lvl="1" indent="-285750" algn="l" defTabSz="1555750">
            <a:lnSpc>
              <a:spcPct val="90000"/>
            </a:lnSpc>
            <a:spcBef>
              <a:spcPct val="0"/>
            </a:spcBef>
            <a:spcAft>
              <a:spcPct val="20000"/>
            </a:spcAft>
            <a:buChar char="•"/>
          </a:pPr>
          <a:r>
            <a:rPr lang="tr-TR" sz="3500" kern="1200" baseline="0"/>
            <a:t>Öğretimin niteliği</a:t>
          </a:r>
          <a:endParaRPr lang="tr-TR" sz="3500" kern="1200"/>
        </a:p>
        <a:p>
          <a:pPr marL="285750" lvl="1" indent="-285750" algn="l" defTabSz="1555750">
            <a:lnSpc>
              <a:spcPct val="90000"/>
            </a:lnSpc>
            <a:spcBef>
              <a:spcPct val="0"/>
            </a:spcBef>
            <a:spcAft>
              <a:spcPct val="20000"/>
            </a:spcAft>
            <a:buChar char="•"/>
          </a:pPr>
          <a:r>
            <a:rPr lang="tr-TR" sz="3500" kern="1200" baseline="0"/>
            <a:t>Öğretim düzeyini uygun hale getirme</a:t>
          </a:r>
          <a:endParaRPr lang="tr-TR" sz="3500" kern="1200"/>
        </a:p>
        <a:p>
          <a:pPr marL="285750" lvl="1" indent="-285750" algn="l" defTabSz="1555750">
            <a:lnSpc>
              <a:spcPct val="90000"/>
            </a:lnSpc>
            <a:spcBef>
              <a:spcPct val="0"/>
            </a:spcBef>
            <a:spcAft>
              <a:spcPct val="20000"/>
            </a:spcAft>
            <a:buChar char="•"/>
          </a:pPr>
          <a:r>
            <a:rPr lang="tr-TR" sz="3500" kern="1200" baseline="0"/>
            <a:t>Teşvik etme</a:t>
          </a:r>
          <a:endParaRPr lang="tr-TR" sz="3500" kern="1200"/>
        </a:p>
        <a:p>
          <a:pPr marL="285750" lvl="1" indent="-285750" algn="l" defTabSz="1555750">
            <a:lnSpc>
              <a:spcPct val="90000"/>
            </a:lnSpc>
            <a:spcBef>
              <a:spcPct val="0"/>
            </a:spcBef>
            <a:spcAft>
              <a:spcPct val="20000"/>
            </a:spcAft>
            <a:buChar char="•"/>
          </a:pPr>
          <a:r>
            <a:rPr lang="tr-TR" sz="3500" kern="1200" baseline="0"/>
            <a:t>Zaman</a:t>
          </a:r>
          <a:endParaRPr lang="tr-TR" sz="3500" kern="1200"/>
        </a:p>
      </dsp:txBody>
      <dsp:txXfrm>
        <a:off x="0" y="1110628"/>
        <a:ext cx="10364452" cy="2282174"/>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F5C9E-977C-8445-A1C0-2EEDFE864E2A}">
      <dsp:nvSpPr>
        <dsp:cNvPr id="0" name=""/>
        <dsp:cNvSpPr/>
      </dsp:nvSpPr>
      <dsp:spPr>
        <a:xfrm>
          <a:off x="410378" y="238"/>
          <a:ext cx="4089618" cy="2596907"/>
        </a:xfrm>
        <a:prstGeom prst="roundRect">
          <a:avLst>
            <a:gd name="adj" fmla="val 10000"/>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519E043-31BF-844D-A1C6-619EF8CEBB77}">
      <dsp:nvSpPr>
        <dsp:cNvPr id="0" name=""/>
        <dsp:cNvSpPr/>
      </dsp:nvSpPr>
      <dsp:spPr>
        <a:xfrm>
          <a:off x="864780" y="431920"/>
          <a:ext cx="4089618" cy="2596907"/>
        </a:xfrm>
        <a:prstGeom prst="roundRect">
          <a:avLst>
            <a:gd name="adj" fmla="val 10000"/>
          </a:avLst>
        </a:prstGeom>
        <a:solidFill>
          <a:schemeClr val="lt1">
            <a:alpha val="90000"/>
            <a:hueOff val="0"/>
            <a:satOff val="0"/>
            <a:lumOff val="0"/>
            <a:alphaOff val="0"/>
          </a:schemeClr>
        </a:solidFill>
        <a:ln w="15875"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tr-TR" sz="3100" kern="1200" baseline="0"/>
            <a:t>Gagne öğrenme kuramlarından bilgiyi işleme modeline dayalı olarak etkili bir öğretim modeli önermiştir. </a:t>
          </a:r>
          <a:endParaRPr lang="en-US" sz="3100" kern="1200"/>
        </a:p>
      </dsp:txBody>
      <dsp:txXfrm>
        <a:off x="940841" y="507981"/>
        <a:ext cx="3937496" cy="2444785"/>
      </dsp:txXfrm>
    </dsp:sp>
    <dsp:sp modelId="{1155CC96-9189-ED4C-9CFE-A9A0D674B41C}">
      <dsp:nvSpPr>
        <dsp:cNvPr id="0" name=""/>
        <dsp:cNvSpPr/>
      </dsp:nvSpPr>
      <dsp:spPr>
        <a:xfrm>
          <a:off x="5408801" y="238"/>
          <a:ext cx="4089618" cy="2596907"/>
        </a:xfrm>
        <a:prstGeom prst="roundRect">
          <a:avLst>
            <a:gd name="adj" fmla="val 10000"/>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3C3C902-4F1E-F54D-932A-6C85A3B540AB}">
      <dsp:nvSpPr>
        <dsp:cNvPr id="0" name=""/>
        <dsp:cNvSpPr/>
      </dsp:nvSpPr>
      <dsp:spPr>
        <a:xfrm>
          <a:off x="5863203" y="431920"/>
          <a:ext cx="4089618" cy="2596907"/>
        </a:xfrm>
        <a:prstGeom prst="roundRect">
          <a:avLst>
            <a:gd name="adj" fmla="val 10000"/>
          </a:avLst>
        </a:prstGeom>
        <a:solidFill>
          <a:schemeClr val="lt1">
            <a:alpha val="90000"/>
            <a:hueOff val="0"/>
            <a:satOff val="0"/>
            <a:lumOff val="0"/>
            <a:alphaOff val="0"/>
          </a:schemeClr>
        </a:solidFill>
        <a:ln w="15875"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tr-TR" sz="3100" kern="1200" baseline="0"/>
            <a:t>Gagne’ye göre öğretimin amacı öğrencilerin problem çözme becerilerini geliştirmektir. </a:t>
          </a:r>
          <a:endParaRPr lang="en-US" sz="3100" kern="1200"/>
        </a:p>
      </dsp:txBody>
      <dsp:txXfrm>
        <a:off x="5939264" y="507981"/>
        <a:ext cx="3937496" cy="2444785"/>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6CF07B-F51C-DC4A-89D8-34149FB8F4E0}">
      <dsp:nvSpPr>
        <dsp:cNvPr id="0" name=""/>
        <dsp:cNvSpPr/>
      </dsp:nvSpPr>
      <dsp:spPr>
        <a:xfrm>
          <a:off x="0" y="54777"/>
          <a:ext cx="11030857" cy="767520"/>
        </a:xfrm>
        <a:prstGeom prst="round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tr-TR" sz="3200" kern="1200" baseline="0"/>
            <a:t>Öğretim sürecinin basamakları</a:t>
          </a:r>
          <a:endParaRPr lang="tr-TR" sz="3200" kern="1200"/>
        </a:p>
      </dsp:txBody>
      <dsp:txXfrm>
        <a:off x="37467" y="92244"/>
        <a:ext cx="10955923" cy="692586"/>
      </dsp:txXfrm>
    </dsp:sp>
    <dsp:sp modelId="{68721D3E-D224-4A46-B063-7C06E9C181BF}">
      <dsp:nvSpPr>
        <dsp:cNvPr id="0" name=""/>
        <dsp:cNvSpPr/>
      </dsp:nvSpPr>
      <dsp:spPr>
        <a:xfrm>
          <a:off x="0" y="822297"/>
          <a:ext cx="11030857" cy="37094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50230" tIns="40640" rIns="227584" bIns="40640" numCol="1" spcCol="1270" anchor="t" anchorCtr="0">
          <a:noAutofit/>
        </a:bodyPr>
        <a:lstStyle/>
        <a:p>
          <a:pPr marL="228600" lvl="1" indent="-228600" algn="l" defTabSz="1111250">
            <a:lnSpc>
              <a:spcPct val="90000"/>
            </a:lnSpc>
            <a:spcBef>
              <a:spcPct val="0"/>
            </a:spcBef>
            <a:spcAft>
              <a:spcPct val="20000"/>
            </a:spcAft>
            <a:buChar char="•"/>
          </a:pPr>
          <a:r>
            <a:rPr lang="tr-TR" sz="2500" kern="1200" baseline="0"/>
            <a:t>Dikkati sağlama</a:t>
          </a:r>
          <a:endParaRPr lang="tr-TR" sz="2500" kern="1200"/>
        </a:p>
        <a:p>
          <a:pPr marL="228600" lvl="1" indent="-228600" algn="l" defTabSz="1111250">
            <a:lnSpc>
              <a:spcPct val="90000"/>
            </a:lnSpc>
            <a:spcBef>
              <a:spcPct val="0"/>
            </a:spcBef>
            <a:spcAft>
              <a:spcPct val="20000"/>
            </a:spcAft>
            <a:buChar char="•"/>
          </a:pPr>
          <a:r>
            <a:rPr lang="tr-TR" sz="2500" kern="1200" baseline="0"/>
            <a:t>Öğrenciyi hedeften haberdar etme </a:t>
          </a:r>
          <a:endParaRPr lang="tr-TR" sz="2500" kern="1200"/>
        </a:p>
        <a:p>
          <a:pPr marL="228600" lvl="1" indent="-228600" algn="l" defTabSz="1111250">
            <a:lnSpc>
              <a:spcPct val="90000"/>
            </a:lnSpc>
            <a:spcBef>
              <a:spcPct val="0"/>
            </a:spcBef>
            <a:spcAft>
              <a:spcPct val="20000"/>
            </a:spcAft>
            <a:buChar char="•"/>
          </a:pPr>
          <a:r>
            <a:rPr lang="tr-TR" sz="2500" kern="1200" baseline="0"/>
            <a:t>Ön koşul bilgileri hatırlatma</a:t>
          </a:r>
          <a:endParaRPr lang="tr-TR" sz="2500" kern="1200"/>
        </a:p>
        <a:p>
          <a:pPr marL="228600" lvl="1" indent="-228600" algn="l" defTabSz="1111250">
            <a:lnSpc>
              <a:spcPct val="90000"/>
            </a:lnSpc>
            <a:spcBef>
              <a:spcPct val="0"/>
            </a:spcBef>
            <a:spcAft>
              <a:spcPct val="20000"/>
            </a:spcAft>
            <a:buChar char="•"/>
          </a:pPr>
          <a:r>
            <a:rPr lang="tr-TR" sz="2500" kern="1200" baseline="0"/>
            <a:t>Uyarıcı materyaller sunma</a:t>
          </a:r>
          <a:endParaRPr lang="tr-TR" sz="2500" kern="1200"/>
        </a:p>
        <a:p>
          <a:pPr marL="228600" lvl="1" indent="-228600" algn="l" defTabSz="1111250">
            <a:lnSpc>
              <a:spcPct val="90000"/>
            </a:lnSpc>
            <a:spcBef>
              <a:spcPct val="0"/>
            </a:spcBef>
            <a:spcAft>
              <a:spcPct val="20000"/>
            </a:spcAft>
            <a:buChar char="•"/>
          </a:pPr>
          <a:r>
            <a:rPr lang="tr-TR" sz="2500" kern="1200" baseline="0"/>
            <a:t>Öğrenciye rehberlik etme</a:t>
          </a:r>
          <a:endParaRPr lang="tr-TR" sz="2500" kern="1200"/>
        </a:p>
        <a:p>
          <a:pPr marL="228600" lvl="1" indent="-228600" algn="l" defTabSz="1111250">
            <a:lnSpc>
              <a:spcPct val="90000"/>
            </a:lnSpc>
            <a:spcBef>
              <a:spcPct val="0"/>
            </a:spcBef>
            <a:spcAft>
              <a:spcPct val="20000"/>
            </a:spcAft>
            <a:buChar char="•"/>
          </a:pPr>
          <a:r>
            <a:rPr lang="tr-TR" sz="2500" kern="1200" baseline="0"/>
            <a:t>Davranışı ortaya çıkarma</a:t>
          </a:r>
          <a:endParaRPr lang="tr-TR" sz="2500" kern="1200"/>
        </a:p>
        <a:p>
          <a:pPr marL="228600" lvl="1" indent="-228600" algn="l" defTabSz="1111250">
            <a:lnSpc>
              <a:spcPct val="90000"/>
            </a:lnSpc>
            <a:spcBef>
              <a:spcPct val="0"/>
            </a:spcBef>
            <a:spcAft>
              <a:spcPct val="20000"/>
            </a:spcAft>
            <a:buChar char="•"/>
          </a:pPr>
          <a:r>
            <a:rPr lang="tr-TR" sz="2500" kern="1200" baseline="0"/>
            <a:t>Dönüt verme</a:t>
          </a:r>
          <a:endParaRPr lang="tr-TR" sz="2500" kern="1200"/>
        </a:p>
        <a:p>
          <a:pPr marL="228600" lvl="1" indent="-228600" algn="l" defTabSz="1111250">
            <a:lnSpc>
              <a:spcPct val="90000"/>
            </a:lnSpc>
            <a:spcBef>
              <a:spcPct val="0"/>
            </a:spcBef>
            <a:spcAft>
              <a:spcPct val="20000"/>
            </a:spcAft>
            <a:buChar char="•"/>
          </a:pPr>
          <a:r>
            <a:rPr lang="tr-TR" sz="2500" kern="1200" baseline="0"/>
            <a:t>Değerlendirme</a:t>
          </a:r>
          <a:endParaRPr lang="tr-TR" sz="2500" kern="1200"/>
        </a:p>
        <a:p>
          <a:pPr marL="228600" lvl="1" indent="-228600" algn="l" defTabSz="1111250">
            <a:lnSpc>
              <a:spcPct val="90000"/>
            </a:lnSpc>
            <a:spcBef>
              <a:spcPct val="0"/>
            </a:spcBef>
            <a:spcAft>
              <a:spcPct val="20000"/>
            </a:spcAft>
            <a:buChar char="•"/>
          </a:pPr>
          <a:r>
            <a:rPr lang="tr-TR" sz="2500" kern="1200" baseline="0"/>
            <a:t>Kalıcılığı sağlama ve transfer </a:t>
          </a:r>
          <a:endParaRPr lang="tr-TR" sz="2500" kern="1200"/>
        </a:p>
      </dsp:txBody>
      <dsp:txXfrm>
        <a:off x="0" y="822297"/>
        <a:ext cx="11030857" cy="3709440"/>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A182F94-DE64-AE43-9E31-EAB0E47148DB}">
      <dsp:nvSpPr>
        <dsp:cNvPr id="0" name=""/>
        <dsp:cNvSpPr/>
      </dsp:nvSpPr>
      <dsp:spPr>
        <a:xfrm>
          <a:off x="0" y="0"/>
          <a:ext cx="6604624" cy="0"/>
        </a:xfrm>
        <a:prstGeom prst="line">
          <a:avLst/>
        </a:prstGeom>
        <a:solidFill>
          <a:schemeClr val="lt1">
            <a:hueOff val="0"/>
            <a:satOff val="0"/>
            <a:lumOff val="0"/>
            <a:alphaOff val="0"/>
          </a:schemeClr>
        </a:solidFill>
        <a:ln w="15875" cap="flat" cmpd="sng" algn="ctr">
          <a:solidFill>
            <a:schemeClr val="accent6">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697B60C-B68F-1540-A558-3BBD8FB01577}">
      <dsp:nvSpPr>
        <dsp:cNvPr id="0" name=""/>
        <dsp:cNvSpPr/>
      </dsp:nvSpPr>
      <dsp:spPr>
        <a:xfrm>
          <a:off x="0" y="0"/>
          <a:ext cx="2293912" cy="36243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tr-TR" sz="2900" kern="1200" baseline="0" dirty="0" err="1"/>
            <a:t>Gagne</a:t>
          </a:r>
          <a:r>
            <a:rPr lang="tr-TR" sz="2900" kern="1200" baseline="0" dirty="0"/>
            <a:t> öğrenme-öğretme süreci içerisinde kazanılan davranışları 5 kategoride düzenlemiştir:</a:t>
          </a:r>
          <a:endParaRPr lang="tr-TR" sz="2900" kern="1200" dirty="0"/>
        </a:p>
      </dsp:txBody>
      <dsp:txXfrm>
        <a:off x="0" y="0"/>
        <a:ext cx="2293912" cy="3624311"/>
      </dsp:txXfrm>
    </dsp:sp>
    <dsp:sp modelId="{43FD118D-D661-7D46-86F0-1F6C09F60FBB}">
      <dsp:nvSpPr>
        <dsp:cNvPr id="0" name=""/>
        <dsp:cNvSpPr/>
      </dsp:nvSpPr>
      <dsp:spPr>
        <a:xfrm>
          <a:off x="2374697" y="34154"/>
          <a:ext cx="4227701" cy="6830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540" tIns="129540" rIns="129540" bIns="129540" numCol="1" spcCol="1270" anchor="t" anchorCtr="0">
          <a:noAutofit/>
        </a:bodyPr>
        <a:lstStyle/>
        <a:p>
          <a:pPr marL="0" lvl="0" indent="0" algn="l" defTabSz="1511300">
            <a:lnSpc>
              <a:spcPct val="90000"/>
            </a:lnSpc>
            <a:spcBef>
              <a:spcPct val="0"/>
            </a:spcBef>
            <a:spcAft>
              <a:spcPct val="35000"/>
            </a:spcAft>
            <a:buNone/>
          </a:pPr>
          <a:r>
            <a:rPr lang="tr-TR" sz="3400" kern="1200" baseline="0" dirty="0"/>
            <a:t>Sözel beceriler</a:t>
          </a:r>
          <a:endParaRPr lang="tr-TR" sz="3400" kern="1200" dirty="0"/>
        </a:p>
      </dsp:txBody>
      <dsp:txXfrm>
        <a:off x="2374697" y="34154"/>
        <a:ext cx="4227701" cy="683097"/>
      </dsp:txXfrm>
    </dsp:sp>
    <dsp:sp modelId="{74BA7CB5-C283-9246-B4D0-155FF1E55225}">
      <dsp:nvSpPr>
        <dsp:cNvPr id="0" name=""/>
        <dsp:cNvSpPr/>
      </dsp:nvSpPr>
      <dsp:spPr>
        <a:xfrm>
          <a:off x="2293912" y="717252"/>
          <a:ext cx="4308485" cy="0"/>
        </a:xfrm>
        <a:prstGeom prst="line">
          <a:avLst/>
        </a:prstGeom>
        <a:solidFill>
          <a:schemeClr val="accent6">
            <a:hueOff val="0"/>
            <a:satOff val="0"/>
            <a:lumOff val="0"/>
            <a:alphaOff val="0"/>
          </a:schemeClr>
        </a:solidFill>
        <a:ln w="15875"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E3B5D9D-0EDB-1A47-B77C-9AEBFC0AF702}">
      <dsp:nvSpPr>
        <dsp:cNvPr id="0" name=""/>
        <dsp:cNvSpPr/>
      </dsp:nvSpPr>
      <dsp:spPr>
        <a:xfrm>
          <a:off x="2374697" y="751407"/>
          <a:ext cx="4227701" cy="6830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540" tIns="129540" rIns="129540" bIns="129540" numCol="1" spcCol="1270" anchor="t" anchorCtr="0">
          <a:noAutofit/>
        </a:bodyPr>
        <a:lstStyle/>
        <a:p>
          <a:pPr marL="0" lvl="0" indent="0" algn="l" defTabSz="1511300">
            <a:lnSpc>
              <a:spcPct val="90000"/>
            </a:lnSpc>
            <a:spcBef>
              <a:spcPct val="0"/>
            </a:spcBef>
            <a:spcAft>
              <a:spcPct val="35000"/>
            </a:spcAft>
            <a:buNone/>
          </a:pPr>
          <a:r>
            <a:rPr lang="tr-TR" sz="3400" kern="1200" baseline="0"/>
            <a:t>Psikomotor beceriler</a:t>
          </a:r>
          <a:endParaRPr lang="tr-TR" sz="3400" kern="1200"/>
        </a:p>
      </dsp:txBody>
      <dsp:txXfrm>
        <a:off x="2374697" y="751407"/>
        <a:ext cx="4227701" cy="683097"/>
      </dsp:txXfrm>
    </dsp:sp>
    <dsp:sp modelId="{FC6208A3-E5C0-2049-AF57-5806FBE28B56}">
      <dsp:nvSpPr>
        <dsp:cNvPr id="0" name=""/>
        <dsp:cNvSpPr/>
      </dsp:nvSpPr>
      <dsp:spPr>
        <a:xfrm>
          <a:off x="2293912" y="1434505"/>
          <a:ext cx="4308485" cy="0"/>
        </a:xfrm>
        <a:prstGeom prst="line">
          <a:avLst/>
        </a:prstGeom>
        <a:solidFill>
          <a:schemeClr val="accent6">
            <a:hueOff val="0"/>
            <a:satOff val="0"/>
            <a:lumOff val="0"/>
            <a:alphaOff val="0"/>
          </a:schemeClr>
        </a:solidFill>
        <a:ln w="15875"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1695E50-33CE-C74B-8D68-9054E0F94082}">
      <dsp:nvSpPr>
        <dsp:cNvPr id="0" name=""/>
        <dsp:cNvSpPr/>
      </dsp:nvSpPr>
      <dsp:spPr>
        <a:xfrm>
          <a:off x="2374697" y="1468660"/>
          <a:ext cx="4227701" cy="6830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540" tIns="129540" rIns="129540" bIns="129540" numCol="1" spcCol="1270" anchor="t" anchorCtr="0">
          <a:noAutofit/>
        </a:bodyPr>
        <a:lstStyle/>
        <a:p>
          <a:pPr marL="0" lvl="0" indent="0" algn="l" defTabSz="1511300">
            <a:lnSpc>
              <a:spcPct val="90000"/>
            </a:lnSpc>
            <a:spcBef>
              <a:spcPct val="0"/>
            </a:spcBef>
            <a:spcAft>
              <a:spcPct val="35000"/>
            </a:spcAft>
            <a:buNone/>
          </a:pPr>
          <a:r>
            <a:rPr lang="tr-TR" sz="3400" kern="1200" baseline="0"/>
            <a:t>Tutumlar</a:t>
          </a:r>
          <a:endParaRPr lang="tr-TR" sz="3400" kern="1200"/>
        </a:p>
      </dsp:txBody>
      <dsp:txXfrm>
        <a:off x="2374697" y="1468660"/>
        <a:ext cx="4227701" cy="683097"/>
      </dsp:txXfrm>
    </dsp:sp>
    <dsp:sp modelId="{79E9B9FF-01FB-E84C-BD04-3077981E1EFA}">
      <dsp:nvSpPr>
        <dsp:cNvPr id="0" name=""/>
        <dsp:cNvSpPr/>
      </dsp:nvSpPr>
      <dsp:spPr>
        <a:xfrm>
          <a:off x="2293912" y="2151757"/>
          <a:ext cx="4308485" cy="0"/>
        </a:xfrm>
        <a:prstGeom prst="line">
          <a:avLst/>
        </a:prstGeom>
        <a:solidFill>
          <a:schemeClr val="accent6">
            <a:hueOff val="0"/>
            <a:satOff val="0"/>
            <a:lumOff val="0"/>
            <a:alphaOff val="0"/>
          </a:schemeClr>
        </a:solidFill>
        <a:ln w="15875"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3F621C1-33D0-2242-81CF-411FA97B19AD}">
      <dsp:nvSpPr>
        <dsp:cNvPr id="0" name=""/>
        <dsp:cNvSpPr/>
      </dsp:nvSpPr>
      <dsp:spPr>
        <a:xfrm>
          <a:off x="2374697" y="2185912"/>
          <a:ext cx="4227701" cy="6830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540" tIns="129540" rIns="129540" bIns="129540" numCol="1" spcCol="1270" anchor="t" anchorCtr="0">
          <a:noAutofit/>
        </a:bodyPr>
        <a:lstStyle/>
        <a:p>
          <a:pPr marL="0" lvl="0" indent="0" algn="l" defTabSz="1511300">
            <a:lnSpc>
              <a:spcPct val="90000"/>
            </a:lnSpc>
            <a:spcBef>
              <a:spcPct val="0"/>
            </a:spcBef>
            <a:spcAft>
              <a:spcPct val="35000"/>
            </a:spcAft>
            <a:buNone/>
          </a:pPr>
          <a:r>
            <a:rPr lang="tr-TR" sz="3400" kern="1200" baseline="0"/>
            <a:t>Bilişsel stratejiler</a:t>
          </a:r>
          <a:endParaRPr lang="tr-TR" sz="3400" kern="1200"/>
        </a:p>
      </dsp:txBody>
      <dsp:txXfrm>
        <a:off x="2374697" y="2185912"/>
        <a:ext cx="4227701" cy="683097"/>
      </dsp:txXfrm>
    </dsp:sp>
    <dsp:sp modelId="{10BA66A1-24E3-C04A-936B-2C71A4CEF1F2}">
      <dsp:nvSpPr>
        <dsp:cNvPr id="0" name=""/>
        <dsp:cNvSpPr/>
      </dsp:nvSpPr>
      <dsp:spPr>
        <a:xfrm>
          <a:off x="2293912" y="2869010"/>
          <a:ext cx="4308485" cy="0"/>
        </a:xfrm>
        <a:prstGeom prst="line">
          <a:avLst/>
        </a:prstGeom>
        <a:solidFill>
          <a:schemeClr val="accent6">
            <a:hueOff val="0"/>
            <a:satOff val="0"/>
            <a:lumOff val="0"/>
            <a:alphaOff val="0"/>
          </a:schemeClr>
        </a:solidFill>
        <a:ln w="15875"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7674C34-4FA9-C946-A673-D5B6EB41C310}">
      <dsp:nvSpPr>
        <dsp:cNvPr id="0" name=""/>
        <dsp:cNvSpPr/>
      </dsp:nvSpPr>
      <dsp:spPr>
        <a:xfrm>
          <a:off x="2374697" y="2903165"/>
          <a:ext cx="4227701" cy="6830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540" tIns="129540" rIns="129540" bIns="129540" numCol="1" spcCol="1270" anchor="t" anchorCtr="0">
          <a:noAutofit/>
        </a:bodyPr>
        <a:lstStyle/>
        <a:p>
          <a:pPr marL="0" lvl="0" indent="0" algn="l" defTabSz="1511300">
            <a:lnSpc>
              <a:spcPct val="90000"/>
            </a:lnSpc>
            <a:spcBef>
              <a:spcPct val="0"/>
            </a:spcBef>
            <a:spcAft>
              <a:spcPct val="35000"/>
            </a:spcAft>
            <a:buNone/>
          </a:pPr>
          <a:r>
            <a:rPr lang="tr-TR" sz="3400" kern="1200" baseline="0"/>
            <a:t>Zihinsel beceriler</a:t>
          </a:r>
          <a:endParaRPr lang="tr-TR" sz="3400" kern="1200"/>
        </a:p>
      </dsp:txBody>
      <dsp:txXfrm>
        <a:off x="2374697" y="2903165"/>
        <a:ext cx="4227701" cy="683097"/>
      </dsp:txXfrm>
    </dsp:sp>
    <dsp:sp modelId="{271D8691-524D-1040-86AA-CAFDB743F56C}">
      <dsp:nvSpPr>
        <dsp:cNvPr id="0" name=""/>
        <dsp:cNvSpPr/>
      </dsp:nvSpPr>
      <dsp:spPr>
        <a:xfrm>
          <a:off x="2293912" y="3586262"/>
          <a:ext cx="4308485" cy="0"/>
        </a:xfrm>
        <a:prstGeom prst="line">
          <a:avLst/>
        </a:prstGeom>
        <a:solidFill>
          <a:schemeClr val="accent6">
            <a:hueOff val="0"/>
            <a:satOff val="0"/>
            <a:lumOff val="0"/>
            <a:alphaOff val="0"/>
          </a:schemeClr>
        </a:solidFill>
        <a:ln w="15875"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A07DFE0-D423-9F47-85BC-980C510F5757}">
      <dsp:nvSpPr>
        <dsp:cNvPr id="0" name=""/>
        <dsp:cNvSpPr/>
      </dsp:nvSpPr>
      <dsp:spPr>
        <a:xfrm>
          <a:off x="692704" y="1520"/>
          <a:ext cx="1427572" cy="856543"/>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tr-TR" sz="1600" kern="1200"/>
            <a:t>İşaret öğrenme</a:t>
          </a:r>
        </a:p>
      </dsp:txBody>
      <dsp:txXfrm>
        <a:off x="692704" y="1520"/>
        <a:ext cx="1427572" cy="856543"/>
      </dsp:txXfrm>
    </dsp:sp>
    <dsp:sp modelId="{2D8B7119-19D3-6041-80FB-8F41C2098BDD}">
      <dsp:nvSpPr>
        <dsp:cNvPr id="0" name=""/>
        <dsp:cNvSpPr/>
      </dsp:nvSpPr>
      <dsp:spPr>
        <a:xfrm>
          <a:off x="2263034" y="1520"/>
          <a:ext cx="1427572" cy="856543"/>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tr-TR" sz="1600" kern="1200" dirty="0"/>
            <a:t>Uyarıcı davranış bağını öğrenme</a:t>
          </a:r>
        </a:p>
      </dsp:txBody>
      <dsp:txXfrm>
        <a:off x="2263034" y="1520"/>
        <a:ext cx="1427572" cy="856543"/>
      </dsp:txXfrm>
    </dsp:sp>
    <dsp:sp modelId="{D23A452B-5358-5747-A582-850100746D9A}">
      <dsp:nvSpPr>
        <dsp:cNvPr id="0" name=""/>
        <dsp:cNvSpPr/>
      </dsp:nvSpPr>
      <dsp:spPr>
        <a:xfrm>
          <a:off x="692704" y="1000821"/>
          <a:ext cx="1427572" cy="856543"/>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tr-TR" sz="1600" kern="1200"/>
            <a:t>Motor zincirlerini öğrenme</a:t>
          </a:r>
        </a:p>
      </dsp:txBody>
      <dsp:txXfrm>
        <a:off x="692704" y="1000821"/>
        <a:ext cx="1427572" cy="856543"/>
      </dsp:txXfrm>
    </dsp:sp>
    <dsp:sp modelId="{12D16414-5DCA-954A-852E-7B8EA5D86E0A}">
      <dsp:nvSpPr>
        <dsp:cNvPr id="0" name=""/>
        <dsp:cNvSpPr/>
      </dsp:nvSpPr>
      <dsp:spPr>
        <a:xfrm>
          <a:off x="2263034" y="1000821"/>
          <a:ext cx="1427572" cy="856543"/>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tr-TR" sz="1600" kern="1200"/>
            <a:t>Sözel zincirleri öğrenme</a:t>
          </a:r>
        </a:p>
      </dsp:txBody>
      <dsp:txXfrm>
        <a:off x="2263034" y="1000821"/>
        <a:ext cx="1427572" cy="856543"/>
      </dsp:txXfrm>
    </dsp:sp>
    <dsp:sp modelId="{8C968A8E-E4EF-0F41-B7FF-0654A131909C}">
      <dsp:nvSpPr>
        <dsp:cNvPr id="0" name=""/>
        <dsp:cNvSpPr/>
      </dsp:nvSpPr>
      <dsp:spPr>
        <a:xfrm>
          <a:off x="692704" y="2000122"/>
          <a:ext cx="1427572" cy="856543"/>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tr-TR" sz="1600" kern="1200" dirty="0"/>
            <a:t>Ayırt etmeyi öğrenme</a:t>
          </a:r>
        </a:p>
      </dsp:txBody>
      <dsp:txXfrm>
        <a:off x="692704" y="2000122"/>
        <a:ext cx="1427572" cy="856543"/>
      </dsp:txXfrm>
    </dsp:sp>
    <dsp:sp modelId="{7FC497DA-B57C-2244-BEBC-10ED3BF1534A}">
      <dsp:nvSpPr>
        <dsp:cNvPr id="0" name=""/>
        <dsp:cNvSpPr/>
      </dsp:nvSpPr>
      <dsp:spPr>
        <a:xfrm>
          <a:off x="2263034" y="2000122"/>
          <a:ext cx="1427572" cy="856543"/>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tr-TR" sz="1600" kern="1200"/>
            <a:t>Kavram öğrenme</a:t>
          </a:r>
        </a:p>
      </dsp:txBody>
      <dsp:txXfrm>
        <a:off x="2263034" y="2000122"/>
        <a:ext cx="1427572" cy="856543"/>
      </dsp:txXfrm>
    </dsp:sp>
    <dsp:sp modelId="{C7A0BDFE-EBAB-D843-9126-AEC91EBFB1E7}">
      <dsp:nvSpPr>
        <dsp:cNvPr id="0" name=""/>
        <dsp:cNvSpPr/>
      </dsp:nvSpPr>
      <dsp:spPr>
        <a:xfrm>
          <a:off x="692704" y="2999423"/>
          <a:ext cx="1427572" cy="856543"/>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tr-TR" sz="1600" kern="1200"/>
            <a:t>İlke öğrenme</a:t>
          </a:r>
        </a:p>
      </dsp:txBody>
      <dsp:txXfrm>
        <a:off x="692704" y="2999423"/>
        <a:ext cx="1427572" cy="856543"/>
      </dsp:txXfrm>
    </dsp:sp>
    <dsp:sp modelId="{E7F19638-5499-7C4C-87F9-723A747A1C16}">
      <dsp:nvSpPr>
        <dsp:cNvPr id="0" name=""/>
        <dsp:cNvSpPr/>
      </dsp:nvSpPr>
      <dsp:spPr>
        <a:xfrm>
          <a:off x="2263034" y="2999423"/>
          <a:ext cx="1427572" cy="856543"/>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tr-TR" sz="1600" kern="1200"/>
            <a:t>Problem çözmeyi öğrenme</a:t>
          </a:r>
        </a:p>
      </dsp:txBody>
      <dsp:txXfrm>
        <a:off x="2263034" y="2999423"/>
        <a:ext cx="1427572" cy="856543"/>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26A21BE-ED93-7F46-8350-0E6CE233D8A0}">
      <dsp:nvSpPr>
        <dsp:cNvPr id="0" name=""/>
        <dsp:cNvSpPr/>
      </dsp:nvSpPr>
      <dsp:spPr>
        <a:xfrm>
          <a:off x="0" y="309276"/>
          <a:ext cx="11197651" cy="861873"/>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tr-TR" sz="2400" kern="1200" baseline="0"/>
            <a:t>Kolb öğrenmeyi bireylerin sosyal ve fiziki çevreye uyumu şeklinde tanımlamıştır. </a:t>
          </a:r>
          <a:endParaRPr lang="tr-TR" sz="2400" kern="1200"/>
        </a:p>
      </dsp:txBody>
      <dsp:txXfrm>
        <a:off x="42073" y="351349"/>
        <a:ext cx="11113505" cy="777727"/>
      </dsp:txXfrm>
    </dsp:sp>
    <dsp:sp modelId="{A426D843-0B68-214F-B74D-7E9BD866B69C}">
      <dsp:nvSpPr>
        <dsp:cNvPr id="0" name=""/>
        <dsp:cNvSpPr/>
      </dsp:nvSpPr>
      <dsp:spPr>
        <a:xfrm>
          <a:off x="0" y="1240269"/>
          <a:ext cx="11197651" cy="1690942"/>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tr-TR" sz="2400" kern="1200" baseline="0"/>
            <a:t>Kolb’a göre bireyler kendi yaşantılarından, deneyimlerinden öğrenirler ve bu öğrenmenin sonuçları güvenli bir şekilde değerlendirilebilir. Kolb’a göre yeni bilgi, beceriler veya tutumlar yaşantısal öğrenmenin dört biçimi içinde yer almasıyla gerçekleştirilebilir. Öğrencilerin etkin olabilmeleri için dört farklı yeteneğe ihtiyaçları vardır:</a:t>
          </a:r>
          <a:endParaRPr lang="tr-TR" sz="2400" kern="1200"/>
        </a:p>
      </dsp:txBody>
      <dsp:txXfrm>
        <a:off x="82545" y="1322814"/>
        <a:ext cx="11032561" cy="1525852"/>
      </dsp:txXfrm>
    </dsp:sp>
    <dsp:sp modelId="{53D19380-DBBD-4342-A526-4C73BABF4B5D}">
      <dsp:nvSpPr>
        <dsp:cNvPr id="0" name=""/>
        <dsp:cNvSpPr/>
      </dsp:nvSpPr>
      <dsp:spPr>
        <a:xfrm>
          <a:off x="0" y="2931212"/>
          <a:ext cx="11197651" cy="13165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55525" tIns="30480" rIns="170688" bIns="30480" numCol="1" spcCol="1270" anchor="t" anchorCtr="0">
          <a:noAutofit/>
        </a:bodyPr>
        <a:lstStyle/>
        <a:p>
          <a:pPr marL="171450" lvl="1" indent="-171450" algn="l" defTabSz="844550">
            <a:lnSpc>
              <a:spcPct val="90000"/>
            </a:lnSpc>
            <a:spcBef>
              <a:spcPct val="0"/>
            </a:spcBef>
            <a:spcAft>
              <a:spcPct val="20000"/>
            </a:spcAft>
            <a:buChar char="•"/>
          </a:pPr>
          <a:r>
            <a:rPr lang="tr-TR" sz="1900" kern="1200" baseline="0"/>
            <a:t>Somut yaşantı yeteneği</a:t>
          </a:r>
          <a:endParaRPr lang="tr-TR" sz="1900" kern="1200"/>
        </a:p>
        <a:p>
          <a:pPr marL="171450" lvl="1" indent="-171450" algn="l" defTabSz="844550">
            <a:lnSpc>
              <a:spcPct val="90000"/>
            </a:lnSpc>
            <a:spcBef>
              <a:spcPct val="0"/>
            </a:spcBef>
            <a:spcAft>
              <a:spcPct val="20000"/>
            </a:spcAft>
            <a:buChar char="•"/>
          </a:pPr>
          <a:r>
            <a:rPr lang="tr-TR" sz="1900" kern="1200" baseline="0"/>
            <a:t>Yansıtıcı düşünme yeteneği</a:t>
          </a:r>
          <a:endParaRPr lang="tr-TR" sz="1900" kern="1200"/>
        </a:p>
        <a:p>
          <a:pPr marL="171450" lvl="1" indent="-171450" algn="l" defTabSz="844550">
            <a:lnSpc>
              <a:spcPct val="90000"/>
            </a:lnSpc>
            <a:spcBef>
              <a:spcPct val="0"/>
            </a:spcBef>
            <a:spcAft>
              <a:spcPct val="20000"/>
            </a:spcAft>
            <a:buChar char="•"/>
          </a:pPr>
          <a:r>
            <a:rPr lang="tr-TR" sz="1900" kern="1200" baseline="0"/>
            <a:t>Soyut kavramsallaştırma Yeteneği</a:t>
          </a:r>
          <a:endParaRPr lang="tr-TR" sz="1900" kern="1200"/>
        </a:p>
        <a:p>
          <a:pPr marL="171450" lvl="1" indent="-171450" algn="l" defTabSz="844550">
            <a:lnSpc>
              <a:spcPct val="90000"/>
            </a:lnSpc>
            <a:spcBef>
              <a:spcPct val="0"/>
            </a:spcBef>
            <a:spcAft>
              <a:spcPct val="20000"/>
            </a:spcAft>
            <a:buChar char="•"/>
          </a:pPr>
          <a:r>
            <a:rPr lang="tr-TR" sz="1900" kern="1200" baseline="0"/>
            <a:t>Aktif yaşantı yeteneği</a:t>
          </a:r>
          <a:endParaRPr lang="tr-TR" sz="1900" kern="1200"/>
        </a:p>
      </dsp:txBody>
      <dsp:txXfrm>
        <a:off x="0" y="2931212"/>
        <a:ext cx="11197651" cy="1316520"/>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8E1AAC-3763-B748-847E-E994EFF29ACC}">
      <dsp:nvSpPr>
        <dsp:cNvPr id="0" name=""/>
        <dsp:cNvSpPr/>
      </dsp:nvSpPr>
      <dsp:spPr>
        <a:xfrm>
          <a:off x="0" y="0"/>
          <a:ext cx="11467474" cy="1371599"/>
        </a:xfrm>
        <a:prstGeom prst="rect">
          <a:avLst/>
        </a:prstGeom>
        <a:solidFill>
          <a:schemeClr val="accent2">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44780" tIns="144780" rIns="144780" bIns="144780" numCol="1" spcCol="1270" anchor="ctr" anchorCtr="0">
          <a:noAutofit/>
        </a:bodyPr>
        <a:lstStyle/>
        <a:p>
          <a:pPr marL="0" lvl="0" indent="0" algn="ctr" defTabSz="1689100">
            <a:lnSpc>
              <a:spcPct val="90000"/>
            </a:lnSpc>
            <a:spcBef>
              <a:spcPct val="0"/>
            </a:spcBef>
            <a:spcAft>
              <a:spcPct val="35000"/>
            </a:spcAft>
            <a:buNone/>
          </a:pPr>
          <a:r>
            <a:rPr lang="tr-TR" sz="3800" kern="1200" baseline="0"/>
            <a:t>Kolb’a göre her bir öğrenme biçimini simgeleyen öğrenme yolları birbirinden farklıdır:</a:t>
          </a:r>
          <a:endParaRPr lang="tr-TR" sz="3800" kern="1200"/>
        </a:p>
      </dsp:txBody>
      <dsp:txXfrm>
        <a:off x="0" y="0"/>
        <a:ext cx="11467474" cy="1371599"/>
      </dsp:txXfrm>
    </dsp:sp>
    <dsp:sp modelId="{8D81D08D-1AB8-1B49-A76B-DA25049652AB}">
      <dsp:nvSpPr>
        <dsp:cNvPr id="0" name=""/>
        <dsp:cNvSpPr/>
      </dsp:nvSpPr>
      <dsp:spPr>
        <a:xfrm>
          <a:off x="0" y="1371599"/>
          <a:ext cx="2866868" cy="2880359"/>
        </a:xfrm>
        <a:prstGeom prst="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tr-TR" sz="2800" kern="1200" baseline="0"/>
            <a:t>Somut yaşantı </a:t>
          </a:r>
          <a:r>
            <a:rPr lang="tr-TR" sz="2800" u="sng" kern="1200" baseline="0"/>
            <a:t>hissederek</a:t>
          </a:r>
          <a:endParaRPr lang="tr-TR" sz="2800" kern="1200"/>
        </a:p>
      </dsp:txBody>
      <dsp:txXfrm>
        <a:off x="0" y="1371599"/>
        <a:ext cx="2866868" cy="2880359"/>
      </dsp:txXfrm>
    </dsp:sp>
    <dsp:sp modelId="{5D32ABB1-5B6A-8340-B7A7-016E407BCE97}">
      <dsp:nvSpPr>
        <dsp:cNvPr id="0" name=""/>
        <dsp:cNvSpPr/>
      </dsp:nvSpPr>
      <dsp:spPr>
        <a:xfrm>
          <a:off x="2866868" y="1371599"/>
          <a:ext cx="2866868" cy="2880359"/>
        </a:xfrm>
        <a:prstGeom prst="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tr-TR" sz="2800" kern="1200" baseline="0"/>
            <a:t>Yansıtıcı gözlem </a:t>
          </a:r>
          <a:r>
            <a:rPr lang="tr-TR" sz="2800" u="sng" kern="1200" baseline="0"/>
            <a:t>izleyerek</a:t>
          </a:r>
          <a:endParaRPr lang="tr-TR" sz="2800" kern="1200"/>
        </a:p>
      </dsp:txBody>
      <dsp:txXfrm>
        <a:off x="2866868" y="1371599"/>
        <a:ext cx="2866868" cy="2880359"/>
      </dsp:txXfrm>
    </dsp:sp>
    <dsp:sp modelId="{7BB90080-2BCA-CE4A-8A38-C8FFB497DA0B}">
      <dsp:nvSpPr>
        <dsp:cNvPr id="0" name=""/>
        <dsp:cNvSpPr/>
      </dsp:nvSpPr>
      <dsp:spPr>
        <a:xfrm>
          <a:off x="5733737" y="1371599"/>
          <a:ext cx="2866868" cy="2880359"/>
        </a:xfrm>
        <a:prstGeom prst="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tr-TR" sz="2800" kern="1200" baseline="0"/>
            <a:t>Soyut kavramsallaştırma </a:t>
          </a:r>
          <a:r>
            <a:rPr lang="tr-TR" sz="2800" u="sng" kern="1200" baseline="0"/>
            <a:t>düşünerek</a:t>
          </a:r>
          <a:endParaRPr lang="tr-TR" sz="2800" kern="1200"/>
        </a:p>
      </dsp:txBody>
      <dsp:txXfrm>
        <a:off x="5733737" y="1371599"/>
        <a:ext cx="2866868" cy="2880359"/>
      </dsp:txXfrm>
    </dsp:sp>
    <dsp:sp modelId="{B6E6C493-D627-1A4D-8798-57C6556A3A12}">
      <dsp:nvSpPr>
        <dsp:cNvPr id="0" name=""/>
        <dsp:cNvSpPr/>
      </dsp:nvSpPr>
      <dsp:spPr>
        <a:xfrm>
          <a:off x="8600606" y="1371599"/>
          <a:ext cx="2866868" cy="2880359"/>
        </a:xfrm>
        <a:prstGeom prst="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tr-TR" sz="2800" kern="1200" baseline="0"/>
            <a:t>Aktif yaşantı </a:t>
          </a:r>
          <a:r>
            <a:rPr lang="tr-TR" sz="2800" u="sng" kern="1200" baseline="0"/>
            <a:t>yaparak</a:t>
          </a:r>
          <a:r>
            <a:rPr lang="tr-TR" sz="2800" kern="1200" baseline="0"/>
            <a:t> öğrenme demektir. </a:t>
          </a:r>
          <a:endParaRPr lang="tr-TR" sz="2800" kern="1200"/>
        </a:p>
      </dsp:txBody>
      <dsp:txXfrm>
        <a:off x="8600606" y="1371599"/>
        <a:ext cx="2866868" cy="2880359"/>
      </dsp:txXfrm>
    </dsp:sp>
    <dsp:sp modelId="{09449996-A0FB-784A-B8D1-3B8F928ABAAE}">
      <dsp:nvSpPr>
        <dsp:cNvPr id="0" name=""/>
        <dsp:cNvSpPr/>
      </dsp:nvSpPr>
      <dsp:spPr>
        <a:xfrm>
          <a:off x="0" y="4251959"/>
          <a:ext cx="11467474" cy="320039"/>
        </a:xfrm>
        <a:prstGeom prst="rect">
          <a:avLst/>
        </a:prstGeom>
        <a:solidFill>
          <a:schemeClr val="accent2">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31B2E0-E9E5-6947-B2A8-3E653CCC84A9}">
      <dsp:nvSpPr>
        <dsp:cNvPr id="0" name=""/>
        <dsp:cNvSpPr/>
      </dsp:nvSpPr>
      <dsp:spPr>
        <a:xfrm>
          <a:off x="2627400" y="2271010"/>
          <a:ext cx="566117" cy="1618094"/>
        </a:xfrm>
        <a:custGeom>
          <a:avLst/>
          <a:gdLst/>
          <a:ahLst/>
          <a:cxnLst/>
          <a:rect l="0" t="0" r="0" b="0"/>
          <a:pathLst>
            <a:path>
              <a:moveTo>
                <a:pt x="0" y="0"/>
              </a:moveTo>
              <a:lnTo>
                <a:pt x="283058" y="0"/>
              </a:lnTo>
              <a:lnTo>
                <a:pt x="283058" y="1618094"/>
              </a:lnTo>
              <a:lnTo>
                <a:pt x="566117" y="1618094"/>
              </a:lnTo>
            </a:path>
          </a:pathLst>
        </a:custGeom>
        <a:noFill/>
        <a:ln w="15875"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tr-TR" sz="600" kern="1200"/>
        </a:p>
      </dsp:txBody>
      <dsp:txXfrm>
        <a:off x="2867602" y="3037200"/>
        <a:ext cx="85713" cy="85713"/>
      </dsp:txXfrm>
    </dsp:sp>
    <dsp:sp modelId="{F21F0812-06C0-7142-A486-82D2AD7CF431}">
      <dsp:nvSpPr>
        <dsp:cNvPr id="0" name=""/>
        <dsp:cNvSpPr/>
      </dsp:nvSpPr>
      <dsp:spPr>
        <a:xfrm>
          <a:off x="2627400" y="2271010"/>
          <a:ext cx="566117" cy="539364"/>
        </a:xfrm>
        <a:custGeom>
          <a:avLst/>
          <a:gdLst/>
          <a:ahLst/>
          <a:cxnLst/>
          <a:rect l="0" t="0" r="0" b="0"/>
          <a:pathLst>
            <a:path>
              <a:moveTo>
                <a:pt x="0" y="0"/>
              </a:moveTo>
              <a:lnTo>
                <a:pt x="283058" y="0"/>
              </a:lnTo>
              <a:lnTo>
                <a:pt x="283058" y="539364"/>
              </a:lnTo>
              <a:lnTo>
                <a:pt x="566117" y="539364"/>
              </a:lnTo>
            </a:path>
          </a:pathLst>
        </a:custGeom>
        <a:noFill/>
        <a:ln w="15875"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tr-TR" sz="500" kern="1200"/>
        </a:p>
      </dsp:txBody>
      <dsp:txXfrm>
        <a:off x="2890911" y="2521144"/>
        <a:ext cx="39096" cy="39096"/>
      </dsp:txXfrm>
    </dsp:sp>
    <dsp:sp modelId="{87092FC4-9F2A-C949-AE16-E425600D98DA}">
      <dsp:nvSpPr>
        <dsp:cNvPr id="0" name=""/>
        <dsp:cNvSpPr/>
      </dsp:nvSpPr>
      <dsp:spPr>
        <a:xfrm>
          <a:off x="2627400" y="1731645"/>
          <a:ext cx="566117" cy="539364"/>
        </a:xfrm>
        <a:custGeom>
          <a:avLst/>
          <a:gdLst/>
          <a:ahLst/>
          <a:cxnLst/>
          <a:rect l="0" t="0" r="0" b="0"/>
          <a:pathLst>
            <a:path>
              <a:moveTo>
                <a:pt x="0" y="539364"/>
              </a:moveTo>
              <a:lnTo>
                <a:pt x="283058" y="539364"/>
              </a:lnTo>
              <a:lnTo>
                <a:pt x="283058" y="0"/>
              </a:lnTo>
              <a:lnTo>
                <a:pt x="566117" y="0"/>
              </a:lnTo>
            </a:path>
          </a:pathLst>
        </a:custGeom>
        <a:noFill/>
        <a:ln w="15875"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tr-TR" sz="500" kern="1200"/>
        </a:p>
      </dsp:txBody>
      <dsp:txXfrm>
        <a:off x="2890911" y="1981779"/>
        <a:ext cx="39096" cy="39096"/>
      </dsp:txXfrm>
    </dsp:sp>
    <dsp:sp modelId="{CBB033C2-C0E6-334F-9721-9812A59A43F3}">
      <dsp:nvSpPr>
        <dsp:cNvPr id="0" name=""/>
        <dsp:cNvSpPr/>
      </dsp:nvSpPr>
      <dsp:spPr>
        <a:xfrm>
          <a:off x="2627400" y="652915"/>
          <a:ext cx="566117" cy="1618094"/>
        </a:xfrm>
        <a:custGeom>
          <a:avLst/>
          <a:gdLst/>
          <a:ahLst/>
          <a:cxnLst/>
          <a:rect l="0" t="0" r="0" b="0"/>
          <a:pathLst>
            <a:path>
              <a:moveTo>
                <a:pt x="0" y="1618094"/>
              </a:moveTo>
              <a:lnTo>
                <a:pt x="283058" y="1618094"/>
              </a:lnTo>
              <a:lnTo>
                <a:pt x="283058" y="0"/>
              </a:lnTo>
              <a:lnTo>
                <a:pt x="566117" y="0"/>
              </a:lnTo>
            </a:path>
          </a:pathLst>
        </a:custGeom>
        <a:noFill/>
        <a:ln w="15875"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tr-TR" sz="600" kern="1200"/>
        </a:p>
      </dsp:txBody>
      <dsp:txXfrm>
        <a:off x="2867602" y="1419105"/>
        <a:ext cx="85713" cy="85713"/>
      </dsp:txXfrm>
    </dsp:sp>
    <dsp:sp modelId="{E8C7756A-F10D-7149-BD55-AB2E50A6D39F}">
      <dsp:nvSpPr>
        <dsp:cNvPr id="0" name=""/>
        <dsp:cNvSpPr/>
      </dsp:nvSpPr>
      <dsp:spPr>
        <a:xfrm rot="16200000">
          <a:off x="-75101" y="1839518"/>
          <a:ext cx="4542020" cy="862983"/>
        </a:xfrm>
        <a:prstGeom prst="rect">
          <a:avLst/>
        </a:prstGeom>
        <a:solidFill>
          <a:schemeClr val="accent2">
            <a:hueOff val="0"/>
            <a:satOff val="0"/>
            <a:lumOff val="0"/>
            <a:alphaOff val="0"/>
          </a:schemeClr>
        </a:solidFill>
        <a:ln w="22225"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4605" tIns="14605" rIns="14605" bIns="14605" numCol="1" spcCol="1270" anchor="ctr" anchorCtr="0">
          <a:noAutofit/>
        </a:bodyPr>
        <a:lstStyle/>
        <a:p>
          <a:pPr marL="0" lvl="0" indent="0" algn="ctr" defTabSz="1022350">
            <a:lnSpc>
              <a:spcPct val="90000"/>
            </a:lnSpc>
            <a:spcBef>
              <a:spcPct val="0"/>
            </a:spcBef>
            <a:spcAft>
              <a:spcPct val="35000"/>
            </a:spcAft>
            <a:buNone/>
          </a:pPr>
          <a:r>
            <a:rPr lang="tr-TR" sz="2300" kern="1200" baseline="0"/>
            <a:t>Kolb öğrenme yeteneklerine bağlı olarak dört öğrenme stili tanımlamıştır:</a:t>
          </a:r>
          <a:endParaRPr lang="tr-TR" sz="2300" kern="1200"/>
        </a:p>
      </dsp:txBody>
      <dsp:txXfrm>
        <a:off x="-75101" y="1839518"/>
        <a:ext cx="4542020" cy="862983"/>
      </dsp:txXfrm>
    </dsp:sp>
    <dsp:sp modelId="{EEE505E1-5B8B-CA4D-A1F2-663F1045B911}">
      <dsp:nvSpPr>
        <dsp:cNvPr id="0" name=""/>
        <dsp:cNvSpPr/>
      </dsp:nvSpPr>
      <dsp:spPr>
        <a:xfrm>
          <a:off x="3193518" y="221423"/>
          <a:ext cx="2830586" cy="862983"/>
        </a:xfrm>
        <a:prstGeom prst="rect">
          <a:avLst/>
        </a:prstGeom>
        <a:solidFill>
          <a:schemeClr val="accent2">
            <a:hueOff val="0"/>
            <a:satOff val="0"/>
            <a:lumOff val="0"/>
            <a:alphaOff val="0"/>
          </a:schemeClr>
        </a:solidFill>
        <a:ln w="22225"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4605" tIns="14605" rIns="14605" bIns="14605" numCol="1" spcCol="1270" anchor="ctr" anchorCtr="0">
          <a:noAutofit/>
        </a:bodyPr>
        <a:lstStyle/>
        <a:p>
          <a:pPr marL="0" lvl="0" indent="0" algn="ctr" defTabSz="1022350">
            <a:lnSpc>
              <a:spcPct val="90000"/>
            </a:lnSpc>
            <a:spcBef>
              <a:spcPct val="0"/>
            </a:spcBef>
            <a:spcAft>
              <a:spcPct val="35000"/>
            </a:spcAft>
            <a:buNone/>
          </a:pPr>
          <a:r>
            <a:rPr lang="tr-TR" sz="2300" kern="1200" baseline="0"/>
            <a:t>Değiştiren öğrenme stili</a:t>
          </a:r>
          <a:endParaRPr lang="tr-TR" sz="2300" kern="1200"/>
        </a:p>
      </dsp:txBody>
      <dsp:txXfrm>
        <a:off x="3193518" y="221423"/>
        <a:ext cx="2830586" cy="862983"/>
      </dsp:txXfrm>
    </dsp:sp>
    <dsp:sp modelId="{AF2CF37F-29C1-AC48-A4D5-1A4294283548}">
      <dsp:nvSpPr>
        <dsp:cNvPr id="0" name=""/>
        <dsp:cNvSpPr/>
      </dsp:nvSpPr>
      <dsp:spPr>
        <a:xfrm>
          <a:off x="3193518" y="1300153"/>
          <a:ext cx="2830586" cy="862983"/>
        </a:xfrm>
        <a:prstGeom prst="rect">
          <a:avLst/>
        </a:prstGeom>
        <a:solidFill>
          <a:schemeClr val="accent2">
            <a:hueOff val="0"/>
            <a:satOff val="0"/>
            <a:lumOff val="0"/>
            <a:alphaOff val="0"/>
          </a:schemeClr>
        </a:solidFill>
        <a:ln w="22225"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4605" tIns="14605" rIns="14605" bIns="14605" numCol="1" spcCol="1270" anchor="ctr" anchorCtr="0">
          <a:noAutofit/>
        </a:bodyPr>
        <a:lstStyle/>
        <a:p>
          <a:pPr marL="0" lvl="0" indent="0" algn="ctr" defTabSz="1022350">
            <a:lnSpc>
              <a:spcPct val="90000"/>
            </a:lnSpc>
            <a:spcBef>
              <a:spcPct val="0"/>
            </a:spcBef>
            <a:spcAft>
              <a:spcPct val="35000"/>
            </a:spcAft>
            <a:buNone/>
          </a:pPr>
          <a:r>
            <a:rPr lang="tr-TR" sz="2300" kern="1200" baseline="0"/>
            <a:t>Özümseyen öğrenme stili</a:t>
          </a:r>
          <a:endParaRPr lang="tr-TR" sz="2300" kern="1200"/>
        </a:p>
      </dsp:txBody>
      <dsp:txXfrm>
        <a:off x="3193518" y="1300153"/>
        <a:ext cx="2830586" cy="862983"/>
      </dsp:txXfrm>
    </dsp:sp>
    <dsp:sp modelId="{58E27B73-5377-AC4F-9139-A0C60B23E361}">
      <dsp:nvSpPr>
        <dsp:cNvPr id="0" name=""/>
        <dsp:cNvSpPr/>
      </dsp:nvSpPr>
      <dsp:spPr>
        <a:xfrm>
          <a:off x="3193518" y="2378882"/>
          <a:ext cx="2830586" cy="862983"/>
        </a:xfrm>
        <a:prstGeom prst="rect">
          <a:avLst/>
        </a:prstGeom>
        <a:solidFill>
          <a:schemeClr val="accent2">
            <a:hueOff val="0"/>
            <a:satOff val="0"/>
            <a:lumOff val="0"/>
            <a:alphaOff val="0"/>
          </a:schemeClr>
        </a:solidFill>
        <a:ln w="22225"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4605" tIns="14605" rIns="14605" bIns="14605" numCol="1" spcCol="1270" anchor="ctr" anchorCtr="0">
          <a:noAutofit/>
        </a:bodyPr>
        <a:lstStyle/>
        <a:p>
          <a:pPr marL="0" lvl="0" indent="0" algn="ctr" defTabSz="1022350">
            <a:lnSpc>
              <a:spcPct val="90000"/>
            </a:lnSpc>
            <a:spcBef>
              <a:spcPct val="0"/>
            </a:spcBef>
            <a:spcAft>
              <a:spcPct val="35000"/>
            </a:spcAft>
            <a:buNone/>
          </a:pPr>
          <a:r>
            <a:rPr lang="tr-TR" sz="2300" kern="1200" baseline="0"/>
            <a:t>Ayrıştıran öğrenme stili </a:t>
          </a:r>
          <a:endParaRPr lang="tr-TR" sz="2300" kern="1200"/>
        </a:p>
      </dsp:txBody>
      <dsp:txXfrm>
        <a:off x="3193518" y="2378882"/>
        <a:ext cx="2830586" cy="862983"/>
      </dsp:txXfrm>
    </dsp:sp>
    <dsp:sp modelId="{228C0DD3-B441-A945-BC9B-24BA70C9496F}">
      <dsp:nvSpPr>
        <dsp:cNvPr id="0" name=""/>
        <dsp:cNvSpPr/>
      </dsp:nvSpPr>
      <dsp:spPr>
        <a:xfrm>
          <a:off x="3193518" y="3457612"/>
          <a:ext cx="2830586" cy="862983"/>
        </a:xfrm>
        <a:prstGeom prst="rect">
          <a:avLst/>
        </a:prstGeom>
        <a:solidFill>
          <a:schemeClr val="accent2">
            <a:hueOff val="0"/>
            <a:satOff val="0"/>
            <a:lumOff val="0"/>
            <a:alphaOff val="0"/>
          </a:schemeClr>
        </a:solidFill>
        <a:ln w="22225"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4605" tIns="14605" rIns="14605" bIns="14605" numCol="1" spcCol="1270" anchor="ctr" anchorCtr="0">
          <a:noAutofit/>
        </a:bodyPr>
        <a:lstStyle/>
        <a:p>
          <a:pPr marL="0" lvl="0" indent="0" algn="ctr" defTabSz="1022350">
            <a:lnSpc>
              <a:spcPct val="90000"/>
            </a:lnSpc>
            <a:spcBef>
              <a:spcPct val="0"/>
            </a:spcBef>
            <a:spcAft>
              <a:spcPct val="35000"/>
            </a:spcAft>
            <a:buNone/>
          </a:pPr>
          <a:r>
            <a:rPr lang="tr-TR" sz="2300" kern="1200" baseline="0"/>
            <a:t>yerleştiren öğrenme stili</a:t>
          </a:r>
          <a:endParaRPr lang="tr-TR" sz="2300" kern="1200"/>
        </a:p>
      </dsp:txBody>
      <dsp:txXfrm>
        <a:off x="3193518" y="3457612"/>
        <a:ext cx="2830586" cy="862983"/>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8D0D36-3B4A-C343-BE97-52FADC7EEC55}">
      <dsp:nvSpPr>
        <dsp:cNvPr id="0" name=""/>
        <dsp:cNvSpPr/>
      </dsp:nvSpPr>
      <dsp:spPr>
        <a:xfrm>
          <a:off x="0" y="0"/>
          <a:ext cx="9013119" cy="1695387"/>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tr-TR" sz="2500" kern="1200" baseline="0" dirty="0" err="1"/>
            <a:t>Rita</a:t>
          </a:r>
          <a:r>
            <a:rPr lang="tr-TR" sz="2500" kern="1200" baseline="0" dirty="0"/>
            <a:t> </a:t>
          </a:r>
          <a:r>
            <a:rPr lang="tr-TR" sz="2500" kern="1200" baseline="0" dirty="0" err="1"/>
            <a:t>Dunn</a:t>
          </a:r>
          <a:r>
            <a:rPr lang="tr-TR" sz="2500" kern="1200" baseline="0" dirty="0"/>
            <a:t> ve </a:t>
          </a:r>
          <a:r>
            <a:rPr lang="tr-TR" sz="2500" kern="1200" baseline="0" dirty="0" err="1"/>
            <a:t>Denneth</a:t>
          </a:r>
          <a:r>
            <a:rPr lang="tr-TR" sz="2500" kern="1200" baseline="0" dirty="0"/>
            <a:t> </a:t>
          </a:r>
          <a:r>
            <a:rPr lang="tr-TR" sz="2500" kern="1200" baseline="0" dirty="0" err="1"/>
            <a:t>Dunn</a:t>
          </a:r>
          <a:r>
            <a:rPr lang="tr-TR" sz="2500" kern="1200" baseline="0" dirty="0"/>
            <a:t> tarafından ortaya konmuş bu modelde öğrenme doğrudan tanımlanmamış yerine bilgiyi yönlendirmede bireyin iç dinamiklerine- yeteneğine etki eden faktörler tanımlanmıştır. </a:t>
          </a:r>
          <a:endParaRPr lang="tr-TR" sz="2500" kern="1200" dirty="0"/>
        </a:p>
      </dsp:txBody>
      <dsp:txXfrm>
        <a:off x="49656" y="49656"/>
        <a:ext cx="7260804" cy="1596075"/>
      </dsp:txXfrm>
    </dsp:sp>
    <dsp:sp modelId="{348CE1AE-498B-494A-8151-F91CD6CDC06E}">
      <dsp:nvSpPr>
        <dsp:cNvPr id="0" name=""/>
        <dsp:cNvSpPr/>
      </dsp:nvSpPr>
      <dsp:spPr>
        <a:xfrm>
          <a:off x="1590550" y="2072140"/>
          <a:ext cx="9013119" cy="1695387"/>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tr-TR" sz="2500" kern="1200" baseline="0" dirty="0" err="1"/>
            <a:t>Dunn</a:t>
          </a:r>
          <a:r>
            <a:rPr lang="tr-TR" sz="2500" kern="1200" baseline="0" dirty="0"/>
            <a:t> ve </a:t>
          </a:r>
          <a:r>
            <a:rPr lang="tr-TR" sz="2500" kern="1200" baseline="0" dirty="0" err="1"/>
            <a:t>Dunn</a:t>
          </a:r>
          <a:r>
            <a:rPr lang="tr-TR" sz="2500" kern="1200" baseline="0" dirty="0"/>
            <a:t>, öğrenme kuramı geliştirmemiş bunun yerine, öğrenme biçimlerine etki eden etkenleri, öğrenme stili etkenleri olarak tanımlamıştır.</a:t>
          </a:r>
          <a:endParaRPr lang="tr-TR" sz="2500" kern="1200" dirty="0"/>
        </a:p>
      </dsp:txBody>
      <dsp:txXfrm>
        <a:off x="1640206" y="2121796"/>
        <a:ext cx="6221255" cy="1596075"/>
      </dsp:txXfrm>
    </dsp:sp>
    <dsp:sp modelId="{384E07D8-0A39-DC4B-9AB3-EBF7CFFAFD86}">
      <dsp:nvSpPr>
        <dsp:cNvPr id="0" name=""/>
        <dsp:cNvSpPr/>
      </dsp:nvSpPr>
      <dsp:spPr>
        <a:xfrm>
          <a:off x="7911117" y="1332763"/>
          <a:ext cx="1102001" cy="1102001"/>
        </a:xfrm>
        <a:prstGeom prst="downArrow">
          <a:avLst>
            <a:gd name="adj1" fmla="val 55000"/>
            <a:gd name="adj2" fmla="val 45000"/>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tr-TR" sz="3600" kern="1200"/>
        </a:p>
      </dsp:txBody>
      <dsp:txXfrm>
        <a:off x="8159067" y="1332763"/>
        <a:ext cx="606101" cy="829256"/>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41B95C-1B3F-9749-B49C-C57EF4CA3C75}">
      <dsp:nvSpPr>
        <dsp:cNvPr id="0" name=""/>
        <dsp:cNvSpPr/>
      </dsp:nvSpPr>
      <dsp:spPr>
        <a:xfrm>
          <a:off x="5182226" y="1525738"/>
          <a:ext cx="4294124" cy="372630"/>
        </a:xfrm>
        <a:custGeom>
          <a:avLst/>
          <a:gdLst/>
          <a:ahLst/>
          <a:cxnLst/>
          <a:rect l="0" t="0" r="0" b="0"/>
          <a:pathLst>
            <a:path>
              <a:moveTo>
                <a:pt x="0" y="0"/>
              </a:moveTo>
              <a:lnTo>
                <a:pt x="0" y="186315"/>
              </a:lnTo>
              <a:lnTo>
                <a:pt x="4294124" y="186315"/>
              </a:lnTo>
              <a:lnTo>
                <a:pt x="4294124" y="372630"/>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B1BE510-7E3F-CC40-AA4F-195E299B9F4E}">
      <dsp:nvSpPr>
        <dsp:cNvPr id="0" name=""/>
        <dsp:cNvSpPr/>
      </dsp:nvSpPr>
      <dsp:spPr>
        <a:xfrm>
          <a:off x="5182226" y="1525738"/>
          <a:ext cx="2147062" cy="372630"/>
        </a:xfrm>
        <a:custGeom>
          <a:avLst/>
          <a:gdLst/>
          <a:ahLst/>
          <a:cxnLst/>
          <a:rect l="0" t="0" r="0" b="0"/>
          <a:pathLst>
            <a:path>
              <a:moveTo>
                <a:pt x="0" y="0"/>
              </a:moveTo>
              <a:lnTo>
                <a:pt x="0" y="186315"/>
              </a:lnTo>
              <a:lnTo>
                <a:pt x="2147062" y="186315"/>
              </a:lnTo>
              <a:lnTo>
                <a:pt x="2147062" y="372630"/>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C4E9BF0-3C89-3B44-AADA-8C4809D04840}">
      <dsp:nvSpPr>
        <dsp:cNvPr id="0" name=""/>
        <dsp:cNvSpPr/>
      </dsp:nvSpPr>
      <dsp:spPr>
        <a:xfrm>
          <a:off x="5136506" y="1525738"/>
          <a:ext cx="91440" cy="372630"/>
        </a:xfrm>
        <a:custGeom>
          <a:avLst/>
          <a:gdLst/>
          <a:ahLst/>
          <a:cxnLst/>
          <a:rect l="0" t="0" r="0" b="0"/>
          <a:pathLst>
            <a:path>
              <a:moveTo>
                <a:pt x="45720" y="0"/>
              </a:moveTo>
              <a:lnTo>
                <a:pt x="45720" y="372630"/>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948BAB5-5ECA-4048-B6D1-CD8F6BC32C1E}">
      <dsp:nvSpPr>
        <dsp:cNvPr id="0" name=""/>
        <dsp:cNvSpPr/>
      </dsp:nvSpPr>
      <dsp:spPr>
        <a:xfrm>
          <a:off x="3035163" y="1525738"/>
          <a:ext cx="2147062" cy="372630"/>
        </a:xfrm>
        <a:custGeom>
          <a:avLst/>
          <a:gdLst/>
          <a:ahLst/>
          <a:cxnLst/>
          <a:rect l="0" t="0" r="0" b="0"/>
          <a:pathLst>
            <a:path>
              <a:moveTo>
                <a:pt x="2147062" y="0"/>
              </a:moveTo>
              <a:lnTo>
                <a:pt x="2147062" y="186315"/>
              </a:lnTo>
              <a:lnTo>
                <a:pt x="0" y="186315"/>
              </a:lnTo>
              <a:lnTo>
                <a:pt x="0" y="372630"/>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FD0ED0F-2724-C943-9987-DE8956259056}">
      <dsp:nvSpPr>
        <dsp:cNvPr id="0" name=""/>
        <dsp:cNvSpPr/>
      </dsp:nvSpPr>
      <dsp:spPr>
        <a:xfrm>
          <a:off x="888101" y="1525738"/>
          <a:ext cx="4294124" cy="372630"/>
        </a:xfrm>
        <a:custGeom>
          <a:avLst/>
          <a:gdLst/>
          <a:ahLst/>
          <a:cxnLst/>
          <a:rect l="0" t="0" r="0" b="0"/>
          <a:pathLst>
            <a:path>
              <a:moveTo>
                <a:pt x="4294124" y="0"/>
              </a:moveTo>
              <a:lnTo>
                <a:pt x="4294124" y="186315"/>
              </a:lnTo>
              <a:lnTo>
                <a:pt x="0" y="186315"/>
              </a:lnTo>
              <a:lnTo>
                <a:pt x="0" y="372630"/>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271AAAE-C86B-5749-9722-C14DFB81995B}">
      <dsp:nvSpPr>
        <dsp:cNvPr id="0" name=""/>
        <dsp:cNvSpPr/>
      </dsp:nvSpPr>
      <dsp:spPr>
        <a:xfrm>
          <a:off x="4295010" y="638522"/>
          <a:ext cx="1774431" cy="887215"/>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tr-TR" sz="2200" kern="1200" baseline="0"/>
            <a:t>Öğrenmeyi etkileyen faktörler</a:t>
          </a:r>
          <a:endParaRPr lang="tr-TR" sz="2200" kern="1200"/>
        </a:p>
      </dsp:txBody>
      <dsp:txXfrm>
        <a:off x="4295010" y="638522"/>
        <a:ext cx="1774431" cy="887215"/>
      </dsp:txXfrm>
    </dsp:sp>
    <dsp:sp modelId="{EC623D68-3BCD-0148-AA44-7165CF491276}">
      <dsp:nvSpPr>
        <dsp:cNvPr id="0" name=""/>
        <dsp:cNvSpPr/>
      </dsp:nvSpPr>
      <dsp:spPr>
        <a:xfrm>
          <a:off x="885" y="1898368"/>
          <a:ext cx="1774431" cy="887215"/>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tr-TR" sz="2200" kern="1200" baseline="0"/>
            <a:t>Çevresel koşullar</a:t>
          </a:r>
          <a:endParaRPr lang="tr-TR" sz="2200" kern="1200"/>
        </a:p>
      </dsp:txBody>
      <dsp:txXfrm>
        <a:off x="885" y="1898368"/>
        <a:ext cx="1774431" cy="887215"/>
      </dsp:txXfrm>
    </dsp:sp>
    <dsp:sp modelId="{B3DDE645-DC48-E347-AD2B-8BB2A5728E5C}">
      <dsp:nvSpPr>
        <dsp:cNvPr id="0" name=""/>
        <dsp:cNvSpPr/>
      </dsp:nvSpPr>
      <dsp:spPr>
        <a:xfrm>
          <a:off x="2147947" y="1898368"/>
          <a:ext cx="1774431" cy="887215"/>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tr-TR" sz="2200" kern="1200" baseline="0"/>
            <a:t>Duygusal koşullar</a:t>
          </a:r>
          <a:endParaRPr lang="tr-TR" sz="2200" kern="1200"/>
        </a:p>
      </dsp:txBody>
      <dsp:txXfrm>
        <a:off x="2147947" y="1898368"/>
        <a:ext cx="1774431" cy="887215"/>
      </dsp:txXfrm>
    </dsp:sp>
    <dsp:sp modelId="{10143624-57CD-DE45-8272-9F12F8517EC7}">
      <dsp:nvSpPr>
        <dsp:cNvPr id="0" name=""/>
        <dsp:cNvSpPr/>
      </dsp:nvSpPr>
      <dsp:spPr>
        <a:xfrm>
          <a:off x="4295010" y="1898368"/>
          <a:ext cx="1774431" cy="887215"/>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tr-TR" sz="2200" kern="1200" baseline="0"/>
            <a:t>Sosyal koşullar</a:t>
          </a:r>
          <a:endParaRPr lang="tr-TR" sz="2200" kern="1200"/>
        </a:p>
      </dsp:txBody>
      <dsp:txXfrm>
        <a:off x="4295010" y="1898368"/>
        <a:ext cx="1774431" cy="887215"/>
      </dsp:txXfrm>
    </dsp:sp>
    <dsp:sp modelId="{AEF702FB-1A4C-BB44-883E-2FD5DB45DB82}">
      <dsp:nvSpPr>
        <dsp:cNvPr id="0" name=""/>
        <dsp:cNvSpPr/>
      </dsp:nvSpPr>
      <dsp:spPr>
        <a:xfrm>
          <a:off x="6442072" y="1898368"/>
          <a:ext cx="1774431" cy="887215"/>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tr-TR" sz="2200" kern="1200" baseline="0"/>
            <a:t>Fiziksel koşullar</a:t>
          </a:r>
          <a:endParaRPr lang="tr-TR" sz="2200" kern="1200"/>
        </a:p>
      </dsp:txBody>
      <dsp:txXfrm>
        <a:off x="6442072" y="1898368"/>
        <a:ext cx="1774431" cy="887215"/>
      </dsp:txXfrm>
    </dsp:sp>
    <dsp:sp modelId="{58948AFA-7C50-CA41-9DF0-7896073D166D}">
      <dsp:nvSpPr>
        <dsp:cNvPr id="0" name=""/>
        <dsp:cNvSpPr/>
      </dsp:nvSpPr>
      <dsp:spPr>
        <a:xfrm>
          <a:off x="8589134" y="1898368"/>
          <a:ext cx="1774431" cy="887215"/>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tr-TR" sz="2200" kern="1200" baseline="0"/>
            <a:t>Psikolojik koşullar</a:t>
          </a:r>
          <a:endParaRPr lang="tr-TR" sz="2200" kern="1200"/>
        </a:p>
      </dsp:txBody>
      <dsp:txXfrm>
        <a:off x="8589134" y="1898368"/>
        <a:ext cx="1774431" cy="887215"/>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02653F-FF7E-7149-AC05-272FF180F534}">
      <dsp:nvSpPr>
        <dsp:cNvPr id="0" name=""/>
        <dsp:cNvSpPr/>
      </dsp:nvSpPr>
      <dsp:spPr>
        <a:xfrm>
          <a:off x="4750589" y="1956288"/>
          <a:ext cx="1501600" cy="1501600"/>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tr-TR" sz="2200" kern="1200" baseline="0" dirty="0"/>
            <a:t>Öğrenme stilleri</a:t>
          </a:r>
          <a:endParaRPr lang="tr-TR" sz="2200" kern="1200" dirty="0"/>
        </a:p>
      </dsp:txBody>
      <dsp:txXfrm>
        <a:off x="4970493" y="2176192"/>
        <a:ext cx="1061792" cy="1061792"/>
      </dsp:txXfrm>
    </dsp:sp>
    <dsp:sp modelId="{D5E83933-BB1E-EA4E-86B2-A5A7D4D8E2C5}">
      <dsp:nvSpPr>
        <dsp:cNvPr id="0" name=""/>
        <dsp:cNvSpPr/>
      </dsp:nvSpPr>
      <dsp:spPr>
        <a:xfrm rot="16200000">
          <a:off x="5275101" y="1717717"/>
          <a:ext cx="452577" cy="24565"/>
        </a:xfrm>
        <a:custGeom>
          <a:avLst/>
          <a:gdLst/>
          <a:ahLst/>
          <a:cxnLst/>
          <a:rect l="0" t="0" r="0" b="0"/>
          <a:pathLst>
            <a:path>
              <a:moveTo>
                <a:pt x="0" y="12282"/>
              </a:moveTo>
              <a:lnTo>
                <a:pt x="452577" y="12282"/>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tr-TR" sz="500" kern="1200"/>
        </a:p>
      </dsp:txBody>
      <dsp:txXfrm>
        <a:off x="5490075" y="1718685"/>
        <a:ext cx="22628" cy="22628"/>
      </dsp:txXfrm>
    </dsp:sp>
    <dsp:sp modelId="{81BAC2DD-3B5E-2D40-9932-2BF18BC205E6}">
      <dsp:nvSpPr>
        <dsp:cNvPr id="0" name=""/>
        <dsp:cNvSpPr/>
      </dsp:nvSpPr>
      <dsp:spPr>
        <a:xfrm>
          <a:off x="4750589" y="2111"/>
          <a:ext cx="1501600" cy="1501600"/>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tr-TR" sz="2100" kern="1200" baseline="0"/>
            <a:t>Görsel </a:t>
          </a:r>
          <a:endParaRPr lang="tr-TR" sz="2100" kern="1200"/>
        </a:p>
      </dsp:txBody>
      <dsp:txXfrm>
        <a:off x="4970493" y="222015"/>
        <a:ext cx="1061792" cy="1061792"/>
      </dsp:txXfrm>
    </dsp:sp>
    <dsp:sp modelId="{2E11DBD9-90D4-D34A-B1F3-A7AB26FFAC9B}">
      <dsp:nvSpPr>
        <dsp:cNvPr id="0" name=""/>
        <dsp:cNvSpPr/>
      </dsp:nvSpPr>
      <dsp:spPr>
        <a:xfrm rot="1800000">
          <a:off x="6121284" y="3183350"/>
          <a:ext cx="452577" cy="24565"/>
        </a:xfrm>
        <a:custGeom>
          <a:avLst/>
          <a:gdLst/>
          <a:ahLst/>
          <a:cxnLst/>
          <a:rect l="0" t="0" r="0" b="0"/>
          <a:pathLst>
            <a:path>
              <a:moveTo>
                <a:pt x="0" y="12282"/>
              </a:moveTo>
              <a:lnTo>
                <a:pt x="452577" y="12282"/>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tr-TR" sz="500" kern="1200"/>
        </a:p>
      </dsp:txBody>
      <dsp:txXfrm>
        <a:off x="6336259" y="3184318"/>
        <a:ext cx="22628" cy="22628"/>
      </dsp:txXfrm>
    </dsp:sp>
    <dsp:sp modelId="{EE195187-98FE-7E4C-A726-35DB881F9D66}">
      <dsp:nvSpPr>
        <dsp:cNvPr id="0" name=""/>
        <dsp:cNvSpPr/>
      </dsp:nvSpPr>
      <dsp:spPr>
        <a:xfrm>
          <a:off x="6442957" y="2933377"/>
          <a:ext cx="1501600" cy="1501600"/>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tr-TR" sz="2100" kern="1200" baseline="0"/>
            <a:t>İşitsel</a:t>
          </a:r>
          <a:endParaRPr lang="tr-TR" sz="2100" kern="1200"/>
        </a:p>
      </dsp:txBody>
      <dsp:txXfrm>
        <a:off x="6662861" y="3153281"/>
        <a:ext cx="1061792" cy="1061792"/>
      </dsp:txXfrm>
    </dsp:sp>
    <dsp:sp modelId="{9B76A65F-1044-2C42-B75E-442980735566}">
      <dsp:nvSpPr>
        <dsp:cNvPr id="0" name=""/>
        <dsp:cNvSpPr/>
      </dsp:nvSpPr>
      <dsp:spPr>
        <a:xfrm rot="9000000">
          <a:off x="4428917" y="3183350"/>
          <a:ext cx="452577" cy="24565"/>
        </a:xfrm>
        <a:custGeom>
          <a:avLst/>
          <a:gdLst/>
          <a:ahLst/>
          <a:cxnLst/>
          <a:rect l="0" t="0" r="0" b="0"/>
          <a:pathLst>
            <a:path>
              <a:moveTo>
                <a:pt x="0" y="12282"/>
              </a:moveTo>
              <a:lnTo>
                <a:pt x="452577" y="12282"/>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tr-TR" sz="500" kern="1200"/>
        </a:p>
      </dsp:txBody>
      <dsp:txXfrm rot="10800000">
        <a:off x="4643891" y="3184318"/>
        <a:ext cx="22628" cy="22628"/>
      </dsp:txXfrm>
    </dsp:sp>
    <dsp:sp modelId="{CE8E86AC-DFBF-E84A-9C83-8D42C6E2BDF4}">
      <dsp:nvSpPr>
        <dsp:cNvPr id="0" name=""/>
        <dsp:cNvSpPr/>
      </dsp:nvSpPr>
      <dsp:spPr>
        <a:xfrm>
          <a:off x="3058222" y="2933377"/>
          <a:ext cx="1501600" cy="1501600"/>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tr-TR" sz="2100" kern="1200" baseline="0"/>
            <a:t>Kinestetik</a:t>
          </a:r>
          <a:endParaRPr lang="tr-TR" sz="2100" kern="1200"/>
        </a:p>
      </dsp:txBody>
      <dsp:txXfrm>
        <a:off x="3278126" y="3153281"/>
        <a:ext cx="1061792" cy="1061792"/>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E9A29AF-F0DC-9042-88A0-BD34961D9627}">
      <dsp:nvSpPr>
        <dsp:cNvPr id="0" name=""/>
        <dsp:cNvSpPr/>
      </dsp:nvSpPr>
      <dsp:spPr>
        <a:xfrm>
          <a:off x="0" y="2544465"/>
          <a:ext cx="10897849" cy="1669444"/>
        </a:xfrm>
        <a:prstGeom prst="rect">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tr-TR" sz="2400" kern="1200" baseline="0"/>
            <a:t>Aktif öğrenme uygulamalarında öğrenci pasif alıcı konumundan çıkıp etkinliklere doğrudan katılan, öğrenme-öğretme sürecine yön veren bir konuma geçer. </a:t>
          </a:r>
          <a:endParaRPr lang="tr-TR" sz="2400" kern="1200"/>
        </a:p>
      </dsp:txBody>
      <dsp:txXfrm>
        <a:off x="0" y="2544465"/>
        <a:ext cx="10897849" cy="1669444"/>
      </dsp:txXfrm>
    </dsp:sp>
    <dsp:sp modelId="{5C463BFF-DE4C-1641-ADCC-CE4653F28CDD}">
      <dsp:nvSpPr>
        <dsp:cNvPr id="0" name=""/>
        <dsp:cNvSpPr/>
      </dsp:nvSpPr>
      <dsp:spPr>
        <a:xfrm rot="10800000">
          <a:off x="0" y="1901"/>
          <a:ext cx="10897849" cy="2567605"/>
        </a:xfrm>
        <a:prstGeom prst="upArrowCallout">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tr-TR" sz="2400" kern="1200" baseline="0"/>
            <a:t>Aktif öğrenme, öğrenenin öğrenme sürecinin sorumluluğunu taşıdığı, öğrenene öğrenme sürecinin çeşitli yönleri ile ilgili çeşitli kararlar alma ve öz düzenleme fırsatlarının verildiği ve karmaşık öğretimsel işlerle öğrenenin öğrenme sırasında zihinsel yeteneklerini kullanmaya zorlandığı bir öğrenme sürecidir. </a:t>
          </a:r>
          <a:endParaRPr lang="tr-TR" sz="2400" kern="1200"/>
        </a:p>
      </dsp:txBody>
      <dsp:txXfrm rot="10800000">
        <a:off x="0" y="1901"/>
        <a:ext cx="10897849" cy="1668353"/>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208165-368E-B24F-8A76-62C651B1F882}">
      <dsp:nvSpPr>
        <dsp:cNvPr id="0" name=""/>
        <dsp:cNvSpPr/>
      </dsp:nvSpPr>
      <dsp:spPr>
        <a:xfrm>
          <a:off x="0" y="107768"/>
          <a:ext cx="10928455" cy="719549"/>
        </a:xfrm>
        <a:prstGeom prst="roundRect">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tr-TR" sz="3000" kern="1200" baseline="0"/>
            <a:t>Aktif öğrenme sürecinde öğrencilerin;</a:t>
          </a:r>
          <a:endParaRPr lang="tr-TR" sz="3000" kern="1200"/>
        </a:p>
      </dsp:txBody>
      <dsp:txXfrm>
        <a:off x="35125" y="142893"/>
        <a:ext cx="10858205" cy="649299"/>
      </dsp:txXfrm>
    </dsp:sp>
    <dsp:sp modelId="{58034AEF-26A2-894E-A37F-C1D92797161D}">
      <dsp:nvSpPr>
        <dsp:cNvPr id="0" name=""/>
        <dsp:cNvSpPr/>
      </dsp:nvSpPr>
      <dsp:spPr>
        <a:xfrm>
          <a:off x="0" y="827318"/>
          <a:ext cx="10928455" cy="10867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6978" tIns="38100" rIns="213360" bIns="38100" numCol="1" spcCol="1270" anchor="t" anchorCtr="0">
          <a:noAutofit/>
        </a:bodyPr>
        <a:lstStyle/>
        <a:p>
          <a:pPr marL="228600" lvl="1" indent="-228600" algn="l" defTabSz="1022350">
            <a:lnSpc>
              <a:spcPct val="90000"/>
            </a:lnSpc>
            <a:spcBef>
              <a:spcPct val="0"/>
            </a:spcBef>
            <a:spcAft>
              <a:spcPct val="20000"/>
            </a:spcAft>
            <a:buChar char="•"/>
          </a:pPr>
          <a:r>
            <a:rPr lang="tr-TR" sz="2300" kern="1200" baseline="0"/>
            <a:t>Etkinliklere katılım ve başarı düzeyleri yükselir,</a:t>
          </a:r>
          <a:endParaRPr lang="tr-TR" sz="2300" kern="1200"/>
        </a:p>
        <a:p>
          <a:pPr marL="228600" lvl="1" indent="-228600" algn="l" defTabSz="1022350">
            <a:lnSpc>
              <a:spcPct val="90000"/>
            </a:lnSpc>
            <a:spcBef>
              <a:spcPct val="0"/>
            </a:spcBef>
            <a:spcAft>
              <a:spcPct val="20000"/>
            </a:spcAft>
            <a:buChar char="•"/>
          </a:pPr>
          <a:r>
            <a:rPr lang="tr-TR" sz="2300" kern="1200" baseline="0"/>
            <a:t>Güdülenme, görev ve sorumluluk alma bilinci gelişir,</a:t>
          </a:r>
          <a:endParaRPr lang="tr-TR" sz="2300" kern="1200"/>
        </a:p>
        <a:p>
          <a:pPr marL="228600" lvl="1" indent="-228600" algn="l" defTabSz="1022350">
            <a:lnSpc>
              <a:spcPct val="90000"/>
            </a:lnSpc>
            <a:spcBef>
              <a:spcPct val="0"/>
            </a:spcBef>
            <a:spcAft>
              <a:spcPct val="20000"/>
            </a:spcAft>
            <a:buChar char="•"/>
          </a:pPr>
          <a:r>
            <a:rPr lang="tr-TR" sz="2300" kern="1200" baseline="0"/>
            <a:t>Benlik kavramı, öz güven, oto kontrol, gruba ait olma, duyarlık gibi özellikleri gelişir.</a:t>
          </a:r>
          <a:endParaRPr lang="tr-TR" sz="2300" kern="1200"/>
        </a:p>
      </dsp:txBody>
      <dsp:txXfrm>
        <a:off x="0" y="827318"/>
        <a:ext cx="10928455" cy="1086750"/>
      </dsp:txXfrm>
    </dsp:sp>
    <dsp:sp modelId="{9154D2D4-D32E-BB4B-BB82-1711084E351F}">
      <dsp:nvSpPr>
        <dsp:cNvPr id="0" name=""/>
        <dsp:cNvSpPr/>
      </dsp:nvSpPr>
      <dsp:spPr>
        <a:xfrm>
          <a:off x="0" y="1914069"/>
          <a:ext cx="10928455" cy="719549"/>
        </a:xfrm>
        <a:prstGeom prst="roundRect">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tr-TR" sz="3000" kern="1200" baseline="0"/>
            <a:t>Aktif öğrenme sürecinde öğrenciler;</a:t>
          </a:r>
          <a:endParaRPr lang="tr-TR" sz="3000" kern="1200"/>
        </a:p>
      </dsp:txBody>
      <dsp:txXfrm>
        <a:off x="35125" y="1949194"/>
        <a:ext cx="10858205" cy="649299"/>
      </dsp:txXfrm>
    </dsp:sp>
    <dsp:sp modelId="{97221A63-F8EB-5B46-886C-3DF267C2F9EA}">
      <dsp:nvSpPr>
        <dsp:cNvPr id="0" name=""/>
        <dsp:cNvSpPr/>
      </dsp:nvSpPr>
      <dsp:spPr>
        <a:xfrm>
          <a:off x="0" y="2633618"/>
          <a:ext cx="10928455" cy="13972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6978" tIns="38100" rIns="213360" bIns="38100" numCol="1" spcCol="1270" anchor="t" anchorCtr="0">
          <a:noAutofit/>
        </a:bodyPr>
        <a:lstStyle/>
        <a:p>
          <a:pPr marL="228600" lvl="1" indent="-228600" algn="l" defTabSz="1022350">
            <a:lnSpc>
              <a:spcPct val="90000"/>
            </a:lnSpc>
            <a:spcBef>
              <a:spcPct val="0"/>
            </a:spcBef>
            <a:spcAft>
              <a:spcPct val="20000"/>
            </a:spcAft>
            <a:buChar char="•"/>
          </a:pPr>
          <a:r>
            <a:rPr lang="tr-TR" sz="2300" kern="1200" baseline="0"/>
            <a:t>Bilgi kaynaklarına kendileri ulaşır. Kaynak bulma, bilgi toplama, bunları düzenleme, örgütleme ve sunmada birlikte çalışırlar.</a:t>
          </a:r>
          <a:endParaRPr lang="tr-TR" sz="2300" kern="1200"/>
        </a:p>
        <a:p>
          <a:pPr marL="228600" lvl="1" indent="-228600" algn="l" defTabSz="1022350">
            <a:lnSpc>
              <a:spcPct val="90000"/>
            </a:lnSpc>
            <a:spcBef>
              <a:spcPct val="0"/>
            </a:spcBef>
            <a:spcAft>
              <a:spcPct val="20000"/>
            </a:spcAft>
            <a:buChar char="•"/>
          </a:pPr>
          <a:r>
            <a:rPr lang="tr-TR" sz="2300" kern="1200" baseline="0"/>
            <a:t>Bireysel ve grup sorumluluğu alarak çalışırlar.</a:t>
          </a:r>
          <a:endParaRPr lang="tr-TR" sz="2300" kern="1200"/>
        </a:p>
        <a:p>
          <a:pPr marL="228600" lvl="1" indent="-228600" algn="l" defTabSz="1022350">
            <a:lnSpc>
              <a:spcPct val="90000"/>
            </a:lnSpc>
            <a:spcBef>
              <a:spcPct val="0"/>
            </a:spcBef>
            <a:spcAft>
              <a:spcPct val="20000"/>
            </a:spcAft>
            <a:buChar char="•"/>
          </a:pPr>
          <a:r>
            <a:rPr lang="tr-TR" sz="2300" kern="1200" baseline="0"/>
            <a:t>Birbirleriyle etkileşimde bulunarak ortak bilgi üretir ve bunları birbirleriyle paylaşırlar.</a:t>
          </a:r>
          <a:endParaRPr lang="tr-TR" sz="2300" kern="1200"/>
        </a:p>
      </dsp:txBody>
      <dsp:txXfrm>
        <a:off x="0" y="2633618"/>
        <a:ext cx="10928455" cy="1397250"/>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3CC74A-126E-A741-80C8-E6E24AED1DE1}">
      <dsp:nvSpPr>
        <dsp:cNvPr id="0" name=""/>
        <dsp:cNvSpPr/>
      </dsp:nvSpPr>
      <dsp:spPr>
        <a:xfrm>
          <a:off x="3177912" y="1152"/>
          <a:ext cx="3522691" cy="758494"/>
        </a:xfrm>
        <a:prstGeom prst="roundRect">
          <a:avLst>
            <a:gd name="adj" fmla="val 10000"/>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0480" rIns="45720" bIns="30480" numCol="1" spcCol="1270" anchor="ctr" anchorCtr="0">
          <a:noAutofit/>
        </a:bodyPr>
        <a:lstStyle/>
        <a:p>
          <a:pPr marL="0" lvl="0" indent="0" algn="ctr" defTabSz="1066800">
            <a:lnSpc>
              <a:spcPct val="90000"/>
            </a:lnSpc>
            <a:spcBef>
              <a:spcPct val="0"/>
            </a:spcBef>
            <a:spcAft>
              <a:spcPct val="35000"/>
            </a:spcAft>
            <a:buNone/>
          </a:pPr>
          <a:r>
            <a:rPr lang="tr-TR" sz="2400" kern="1200" baseline="0" dirty="0"/>
            <a:t>Aktif öğrenmenin olduğu sınıfta;</a:t>
          </a:r>
          <a:endParaRPr lang="tr-TR" sz="2400" kern="1200" dirty="0"/>
        </a:p>
      </dsp:txBody>
      <dsp:txXfrm>
        <a:off x="3200128" y="23368"/>
        <a:ext cx="3478259" cy="714062"/>
      </dsp:txXfrm>
    </dsp:sp>
    <dsp:sp modelId="{6A44B0B0-5B84-1E4A-86C8-5DF200CC32AC}">
      <dsp:nvSpPr>
        <dsp:cNvPr id="0" name=""/>
        <dsp:cNvSpPr/>
      </dsp:nvSpPr>
      <dsp:spPr>
        <a:xfrm>
          <a:off x="3530181" y="759647"/>
          <a:ext cx="352269" cy="568870"/>
        </a:xfrm>
        <a:custGeom>
          <a:avLst/>
          <a:gdLst/>
          <a:ahLst/>
          <a:cxnLst/>
          <a:rect l="0" t="0" r="0" b="0"/>
          <a:pathLst>
            <a:path>
              <a:moveTo>
                <a:pt x="0" y="0"/>
              </a:moveTo>
              <a:lnTo>
                <a:pt x="0" y="568870"/>
              </a:lnTo>
              <a:lnTo>
                <a:pt x="352269" y="568870"/>
              </a:lnTo>
            </a:path>
          </a:pathLst>
        </a:custGeom>
        <a:noFill/>
        <a:ln w="15875" cap="flat" cmpd="sng" algn="ctr">
          <a:solidFill>
            <a:schemeClr val="accent4">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8B0230A-8E2E-6D46-A73D-3BD5C2AFFCF9}">
      <dsp:nvSpPr>
        <dsp:cNvPr id="0" name=""/>
        <dsp:cNvSpPr/>
      </dsp:nvSpPr>
      <dsp:spPr>
        <a:xfrm>
          <a:off x="3882451" y="949270"/>
          <a:ext cx="1213591" cy="758494"/>
        </a:xfrm>
        <a:prstGeom prst="roundRect">
          <a:avLst>
            <a:gd name="adj" fmla="val 10000"/>
          </a:avLst>
        </a:prstGeom>
        <a:solidFill>
          <a:schemeClr val="lt1">
            <a:alpha val="90000"/>
            <a:hueOff val="0"/>
            <a:satOff val="0"/>
            <a:lumOff val="0"/>
            <a:alphaOff val="0"/>
          </a:schemeClr>
        </a:solidFill>
        <a:ln w="15875"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tr-TR" sz="1600" kern="1200" baseline="0"/>
            <a:t>Güven</a:t>
          </a:r>
          <a:endParaRPr lang="tr-TR" sz="1600" kern="1200"/>
        </a:p>
      </dsp:txBody>
      <dsp:txXfrm>
        <a:off x="3904667" y="971486"/>
        <a:ext cx="1169159" cy="714062"/>
      </dsp:txXfrm>
    </dsp:sp>
    <dsp:sp modelId="{630A8636-1F9A-6B4A-B38C-5CA330CCFDE4}">
      <dsp:nvSpPr>
        <dsp:cNvPr id="0" name=""/>
        <dsp:cNvSpPr/>
      </dsp:nvSpPr>
      <dsp:spPr>
        <a:xfrm>
          <a:off x="3530181" y="759647"/>
          <a:ext cx="352269" cy="1516989"/>
        </a:xfrm>
        <a:custGeom>
          <a:avLst/>
          <a:gdLst/>
          <a:ahLst/>
          <a:cxnLst/>
          <a:rect l="0" t="0" r="0" b="0"/>
          <a:pathLst>
            <a:path>
              <a:moveTo>
                <a:pt x="0" y="0"/>
              </a:moveTo>
              <a:lnTo>
                <a:pt x="0" y="1516989"/>
              </a:lnTo>
              <a:lnTo>
                <a:pt x="352269" y="1516989"/>
              </a:lnTo>
            </a:path>
          </a:pathLst>
        </a:custGeom>
        <a:noFill/>
        <a:ln w="15875" cap="flat" cmpd="sng" algn="ctr">
          <a:solidFill>
            <a:schemeClr val="accent4">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9ACC698-10CB-A140-BCAB-7D091A297C68}">
      <dsp:nvSpPr>
        <dsp:cNvPr id="0" name=""/>
        <dsp:cNvSpPr/>
      </dsp:nvSpPr>
      <dsp:spPr>
        <a:xfrm>
          <a:off x="3882451" y="1897389"/>
          <a:ext cx="1213591" cy="758494"/>
        </a:xfrm>
        <a:prstGeom prst="roundRect">
          <a:avLst>
            <a:gd name="adj" fmla="val 10000"/>
          </a:avLst>
        </a:prstGeom>
        <a:solidFill>
          <a:schemeClr val="lt1">
            <a:alpha val="90000"/>
            <a:hueOff val="0"/>
            <a:satOff val="0"/>
            <a:lumOff val="0"/>
            <a:alphaOff val="0"/>
          </a:schemeClr>
        </a:solidFill>
        <a:ln w="15875"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tr-TR" sz="1600" kern="1200" baseline="0"/>
            <a:t>Enerji</a:t>
          </a:r>
          <a:endParaRPr lang="tr-TR" sz="1600" kern="1200"/>
        </a:p>
      </dsp:txBody>
      <dsp:txXfrm>
        <a:off x="3904667" y="1919605"/>
        <a:ext cx="1169159" cy="714062"/>
      </dsp:txXfrm>
    </dsp:sp>
    <dsp:sp modelId="{FE808C74-70CD-6344-8551-359095917844}">
      <dsp:nvSpPr>
        <dsp:cNvPr id="0" name=""/>
        <dsp:cNvSpPr/>
      </dsp:nvSpPr>
      <dsp:spPr>
        <a:xfrm>
          <a:off x="3530181" y="759647"/>
          <a:ext cx="352269" cy="2465107"/>
        </a:xfrm>
        <a:custGeom>
          <a:avLst/>
          <a:gdLst/>
          <a:ahLst/>
          <a:cxnLst/>
          <a:rect l="0" t="0" r="0" b="0"/>
          <a:pathLst>
            <a:path>
              <a:moveTo>
                <a:pt x="0" y="0"/>
              </a:moveTo>
              <a:lnTo>
                <a:pt x="0" y="2465107"/>
              </a:lnTo>
              <a:lnTo>
                <a:pt x="352269" y="2465107"/>
              </a:lnTo>
            </a:path>
          </a:pathLst>
        </a:custGeom>
        <a:noFill/>
        <a:ln w="15875" cap="flat" cmpd="sng" algn="ctr">
          <a:solidFill>
            <a:schemeClr val="accent4">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D9F76A8-72F7-3E43-A1C2-CFA3F972EC25}">
      <dsp:nvSpPr>
        <dsp:cNvPr id="0" name=""/>
        <dsp:cNvSpPr/>
      </dsp:nvSpPr>
      <dsp:spPr>
        <a:xfrm>
          <a:off x="3882451" y="2845507"/>
          <a:ext cx="1213591" cy="758494"/>
        </a:xfrm>
        <a:prstGeom prst="roundRect">
          <a:avLst>
            <a:gd name="adj" fmla="val 10000"/>
          </a:avLst>
        </a:prstGeom>
        <a:solidFill>
          <a:schemeClr val="lt1">
            <a:alpha val="90000"/>
            <a:hueOff val="0"/>
            <a:satOff val="0"/>
            <a:lumOff val="0"/>
            <a:alphaOff val="0"/>
          </a:schemeClr>
        </a:solidFill>
        <a:ln w="15875"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tr-TR" sz="1600" kern="1200" baseline="0"/>
            <a:t>Öz denetim</a:t>
          </a:r>
          <a:endParaRPr lang="tr-TR" sz="1600" kern="1200"/>
        </a:p>
      </dsp:txBody>
      <dsp:txXfrm>
        <a:off x="3904667" y="2867723"/>
        <a:ext cx="1169159" cy="714062"/>
      </dsp:txXfrm>
    </dsp:sp>
    <dsp:sp modelId="{778D10F5-08C1-B544-9249-32EF3A7A6046}">
      <dsp:nvSpPr>
        <dsp:cNvPr id="0" name=""/>
        <dsp:cNvSpPr/>
      </dsp:nvSpPr>
      <dsp:spPr>
        <a:xfrm>
          <a:off x="3530181" y="759647"/>
          <a:ext cx="352269" cy="3413225"/>
        </a:xfrm>
        <a:custGeom>
          <a:avLst/>
          <a:gdLst/>
          <a:ahLst/>
          <a:cxnLst/>
          <a:rect l="0" t="0" r="0" b="0"/>
          <a:pathLst>
            <a:path>
              <a:moveTo>
                <a:pt x="0" y="0"/>
              </a:moveTo>
              <a:lnTo>
                <a:pt x="0" y="3413225"/>
              </a:lnTo>
              <a:lnTo>
                <a:pt x="352269" y="3413225"/>
              </a:lnTo>
            </a:path>
          </a:pathLst>
        </a:custGeom>
        <a:noFill/>
        <a:ln w="15875" cap="flat" cmpd="sng" algn="ctr">
          <a:solidFill>
            <a:schemeClr val="accent4">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5DFB414-193F-0142-8A7C-37F7DDC2EDD2}">
      <dsp:nvSpPr>
        <dsp:cNvPr id="0" name=""/>
        <dsp:cNvSpPr/>
      </dsp:nvSpPr>
      <dsp:spPr>
        <a:xfrm>
          <a:off x="3882451" y="3793625"/>
          <a:ext cx="1213591" cy="758494"/>
        </a:xfrm>
        <a:prstGeom prst="roundRect">
          <a:avLst>
            <a:gd name="adj" fmla="val 10000"/>
          </a:avLst>
        </a:prstGeom>
        <a:solidFill>
          <a:schemeClr val="lt1">
            <a:alpha val="90000"/>
            <a:hueOff val="0"/>
            <a:satOff val="0"/>
            <a:lumOff val="0"/>
            <a:alphaOff val="0"/>
          </a:schemeClr>
        </a:solidFill>
        <a:ln w="15875"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tr-TR" sz="1600" kern="1200" baseline="0"/>
            <a:t>Gruba ait olma</a:t>
          </a:r>
          <a:endParaRPr lang="tr-TR" sz="1600" kern="1200"/>
        </a:p>
      </dsp:txBody>
      <dsp:txXfrm>
        <a:off x="3904667" y="3815841"/>
        <a:ext cx="1169159" cy="714062"/>
      </dsp:txXfrm>
    </dsp:sp>
    <dsp:sp modelId="{497FF024-E9FD-0040-B605-873CC3473E8C}">
      <dsp:nvSpPr>
        <dsp:cNvPr id="0" name=""/>
        <dsp:cNvSpPr/>
      </dsp:nvSpPr>
      <dsp:spPr>
        <a:xfrm>
          <a:off x="3530181" y="759647"/>
          <a:ext cx="352269" cy="4361343"/>
        </a:xfrm>
        <a:custGeom>
          <a:avLst/>
          <a:gdLst/>
          <a:ahLst/>
          <a:cxnLst/>
          <a:rect l="0" t="0" r="0" b="0"/>
          <a:pathLst>
            <a:path>
              <a:moveTo>
                <a:pt x="0" y="0"/>
              </a:moveTo>
              <a:lnTo>
                <a:pt x="0" y="4361343"/>
              </a:lnTo>
              <a:lnTo>
                <a:pt x="352269" y="4361343"/>
              </a:lnTo>
            </a:path>
          </a:pathLst>
        </a:custGeom>
        <a:noFill/>
        <a:ln w="15875" cap="flat" cmpd="sng" algn="ctr">
          <a:solidFill>
            <a:schemeClr val="accent4">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67D1BCC-EA24-9443-902A-0631BE77B987}">
      <dsp:nvSpPr>
        <dsp:cNvPr id="0" name=""/>
        <dsp:cNvSpPr/>
      </dsp:nvSpPr>
      <dsp:spPr>
        <a:xfrm>
          <a:off x="3882451" y="4741743"/>
          <a:ext cx="1213591" cy="758494"/>
        </a:xfrm>
        <a:prstGeom prst="roundRect">
          <a:avLst>
            <a:gd name="adj" fmla="val 10000"/>
          </a:avLst>
        </a:prstGeom>
        <a:solidFill>
          <a:schemeClr val="lt1">
            <a:alpha val="90000"/>
            <a:hueOff val="0"/>
            <a:satOff val="0"/>
            <a:lumOff val="0"/>
            <a:alphaOff val="0"/>
          </a:schemeClr>
        </a:solidFill>
        <a:ln w="15875"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tr-TR" sz="1600" kern="1200" baseline="0"/>
            <a:t>Farkındalık özellikleri göze çarpar.</a:t>
          </a:r>
          <a:endParaRPr lang="tr-TR" sz="1600" kern="1200"/>
        </a:p>
      </dsp:txBody>
      <dsp:txXfrm>
        <a:off x="3904667" y="4763959"/>
        <a:ext cx="1169159" cy="714062"/>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CD6442-F5F8-F14B-BB7B-A102D5DD7291}">
      <dsp:nvSpPr>
        <dsp:cNvPr id="0" name=""/>
        <dsp:cNvSpPr/>
      </dsp:nvSpPr>
      <dsp:spPr>
        <a:xfrm>
          <a:off x="0" y="50822"/>
          <a:ext cx="10364452" cy="1069087"/>
        </a:xfrm>
        <a:prstGeom prst="round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tr-TR" sz="2000" kern="1200" baseline="0"/>
            <a:t>Beyin temelli öğrenme, bireyin öğrenmesinin daha etkin ve kalıcı olmasını amaçlayan öğrenci merkezli bir öğretim yaklaşımıdır. </a:t>
          </a:r>
          <a:endParaRPr lang="tr-TR" sz="2000" kern="1200"/>
        </a:p>
      </dsp:txBody>
      <dsp:txXfrm>
        <a:off x="52189" y="103011"/>
        <a:ext cx="10260074" cy="964709"/>
      </dsp:txXfrm>
    </dsp:sp>
    <dsp:sp modelId="{FA2B2290-65E5-764A-8C8A-3754D435541E}">
      <dsp:nvSpPr>
        <dsp:cNvPr id="0" name=""/>
        <dsp:cNvSpPr/>
      </dsp:nvSpPr>
      <dsp:spPr>
        <a:xfrm>
          <a:off x="0" y="1177509"/>
          <a:ext cx="10364452" cy="1069087"/>
        </a:xfrm>
        <a:prstGeom prst="round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tr-TR" sz="2000" kern="1200" baseline="0"/>
            <a:t>Bu kurama göre öğrenmenin gerçekleşmesi için nöronlar arasında yeni bağlantıların oluşması, beyindeki nöronların fizyolojik olarak değişime uğraması ve elektrokimyasal değişikliklerin olması gerekmektedir. </a:t>
          </a:r>
          <a:endParaRPr lang="tr-TR" sz="2000" kern="1200"/>
        </a:p>
      </dsp:txBody>
      <dsp:txXfrm>
        <a:off x="52189" y="1229698"/>
        <a:ext cx="10260074" cy="964709"/>
      </dsp:txXfrm>
    </dsp:sp>
    <dsp:sp modelId="{71B6644E-CAE7-A54F-8D40-650A0D171717}">
      <dsp:nvSpPr>
        <dsp:cNvPr id="0" name=""/>
        <dsp:cNvSpPr/>
      </dsp:nvSpPr>
      <dsp:spPr>
        <a:xfrm>
          <a:off x="0" y="2304197"/>
          <a:ext cx="10364452" cy="1069087"/>
        </a:xfrm>
        <a:prstGeom prst="round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tr-TR" sz="2000" kern="1200" baseline="0" dirty="0"/>
            <a:t>Beyin temelli öğrenmenin temel amacı beynin temel kurallarını açıklamak ve öğretme süreçlerini bu kurallara göre düzenlemektir.</a:t>
          </a:r>
          <a:endParaRPr lang="tr-TR" sz="2000" kern="1200" dirty="0"/>
        </a:p>
      </dsp:txBody>
      <dsp:txXfrm>
        <a:off x="52189" y="2356386"/>
        <a:ext cx="10260074" cy="964709"/>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AB607A-EFB3-5741-A3CD-68B8E156EDFB}">
      <dsp:nvSpPr>
        <dsp:cNvPr id="0" name=""/>
        <dsp:cNvSpPr/>
      </dsp:nvSpPr>
      <dsp:spPr>
        <a:xfrm>
          <a:off x="0" y="0"/>
          <a:ext cx="11422505" cy="0"/>
        </a:xfrm>
        <a:prstGeom prst="line">
          <a:avLst/>
        </a:prstGeom>
        <a:solidFill>
          <a:schemeClr val="lt1">
            <a:hueOff val="0"/>
            <a:satOff val="0"/>
            <a:lumOff val="0"/>
            <a:alphaOff val="0"/>
          </a:schemeClr>
        </a:solidFill>
        <a:ln w="15875" cap="flat" cmpd="sng" algn="ctr">
          <a:solidFill>
            <a:schemeClr val="accent6">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7D65F77-41AF-1949-852F-1AA36F149734}">
      <dsp:nvSpPr>
        <dsp:cNvPr id="0" name=""/>
        <dsp:cNvSpPr/>
      </dsp:nvSpPr>
      <dsp:spPr>
        <a:xfrm>
          <a:off x="0" y="0"/>
          <a:ext cx="2284501" cy="49467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tr-TR" sz="2800" kern="1200" baseline="0"/>
            <a:t>BEYİN TEMELLİ ÖĞRENMENİN İLKELERİ</a:t>
          </a:r>
          <a:endParaRPr lang="tr-TR" sz="2800" kern="1200"/>
        </a:p>
      </dsp:txBody>
      <dsp:txXfrm>
        <a:off x="0" y="0"/>
        <a:ext cx="2284501" cy="4946754"/>
      </dsp:txXfrm>
    </dsp:sp>
    <dsp:sp modelId="{B1694007-1E4F-DC4A-BEA0-A79146DADDF4}">
      <dsp:nvSpPr>
        <dsp:cNvPr id="0" name=""/>
        <dsp:cNvSpPr/>
      </dsp:nvSpPr>
      <dsp:spPr>
        <a:xfrm>
          <a:off x="2455838" y="19534"/>
          <a:ext cx="8966666" cy="3906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tr-TR" sz="1500" kern="1200" baseline="0"/>
            <a:t>BEYİN PARALEL BİR İŞLEMCİDİR.</a:t>
          </a:r>
          <a:endParaRPr lang="tr-TR" sz="1500" kern="1200"/>
        </a:p>
      </dsp:txBody>
      <dsp:txXfrm>
        <a:off x="2455838" y="19534"/>
        <a:ext cx="8966666" cy="390692"/>
      </dsp:txXfrm>
    </dsp:sp>
    <dsp:sp modelId="{5D4A828D-341C-9F4F-BF27-4BB42351EC9D}">
      <dsp:nvSpPr>
        <dsp:cNvPr id="0" name=""/>
        <dsp:cNvSpPr/>
      </dsp:nvSpPr>
      <dsp:spPr>
        <a:xfrm>
          <a:off x="2284501" y="410226"/>
          <a:ext cx="9138004" cy="0"/>
        </a:xfrm>
        <a:prstGeom prst="line">
          <a:avLst/>
        </a:prstGeom>
        <a:solidFill>
          <a:schemeClr val="accent6">
            <a:hueOff val="0"/>
            <a:satOff val="0"/>
            <a:lumOff val="0"/>
            <a:alphaOff val="0"/>
          </a:schemeClr>
        </a:solidFill>
        <a:ln w="15875"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50304B4-61DE-E743-A8DD-4962B5F8149C}">
      <dsp:nvSpPr>
        <dsp:cNvPr id="0" name=""/>
        <dsp:cNvSpPr/>
      </dsp:nvSpPr>
      <dsp:spPr>
        <a:xfrm>
          <a:off x="2455838" y="429761"/>
          <a:ext cx="8966666" cy="3906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tr-TR" sz="1500" kern="1200" baseline="0"/>
            <a:t>ÖĞRENME TÜM FİZYOLOJİYLE İLGİLİDİR.</a:t>
          </a:r>
          <a:endParaRPr lang="tr-TR" sz="1500" kern="1200"/>
        </a:p>
      </dsp:txBody>
      <dsp:txXfrm>
        <a:off x="2455838" y="429761"/>
        <a:ext cx="8966666" cy="390692"/>
      </dsp:txXfrm>
    </dsp:sp>
    <dsp:sp modelId="{48DAA0FC-41DA-324D-B17A-CEB4B32A00C2}">
      <dsp:nvSpPr>
        <dsp:cNvPr id="0" name=""/>
        <dsp:cNvSpPr/>
      </dsp:nvSpPr>
      <dsp:spPr>
        <a:xfrm>
          <a:off x="2284501" y="820453"/>
          <a:ext cx="9138004" cy="0"/>
        </a:xfrm>
        <a:prstGeom prst="line">
          <a:avLst/>
        </a:prstGeom>
        <a:solidFill>
          <a:schemeClr val="accent6">
            <a:hueOff val="0"/>
            <a:satOff val="0"/>
            <a:lumOff val="0"/>
            <a:alphaOff val="0"/>
          </a:schemeClr>
        </a:solidFill>
        <a:ln w="15875"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3B4779E-C5C7-A846-9854-8377563A49DD}">
      <dsp:nvSpPr>
        <dsp:cNvPr id="0" name=""/>
        <dsp:cNvSpPr/>
      </dsp:nvSpPr>
      <dsp:spPr>
        <a:xfrm>
          <a:off x="2455838" y="839988"/>
          <a:ext cx="8966666" cy="3906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tr-TR" sz="1500" kern="1200" baseline="0"/>
            <a:t>ANLAM ARAYIŞI DOĞUŞTANDIR. </a:t>
          </a:r>
          <a:endParaRPr lang="tr-TR" sz="1500" kern="1200"/>
        </a:p>
      </dsp:txBody>
      <dsp:txXfrm>
        <a:off x="2455838" y="839988"/>
        <a:ext cx="8966666" cy="390692"/>
      </dsp:txXfrm>
    </dsp:sp>
    <dsp:sp modelId="{1DDCF8C9-A591-3A44-A1CE-D0F429637A54}">
      <dsp:nvSpPr>
        <dsp:cNvPr id="0" name=""/>
        <dsp:cNvSpPr/>
      </dsp:nvSpPr>
      <dsp:spPr>
        <a:xfrm>
          <a:off x="2284501" y="1230680"/>
          <a:ext cx="9138004" cy="0"/>
        </a:xfrm>
        <a:prstGeom prst="line">
          <a:avLst/>
        </a:prstGeom>
        <a:solidFill>
          <a:schemeClr val="accent6">
            <a:hueOff val="0"/>
            <a:satOff val="0"/>
            <a:lumOff val="0"/>
            <a:alphaOff val="0"/>
          </a:schemeClr>
        </a:solidFill>
        <a:ln w="15875"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70BFB56-87F5-F64A-A218-014146A4B1FC}">
      <dsp:nvSpPr>
        <dsp:cNvPr id="0" name=""/>
        <dsp:cNvSpPr/>
      </dsp:nvSpPr>
      <dsp:spPr>
        <a:xfrm>
          <a:off x="2455838" y="1250214"/>
          <a:ext cx="8966666" cy="3906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tr-TR" sz="1500" kern="1200" baseline="0"/>
            <a:t>ANLAM ARAYIŞI ÖRÜNTÜLEMEYLE OLUŞUR.</a:t>
          </a:r>
          <a:endParaRPr lang="tr-TR" sz="1500" kern="1200"/>
        </a:p>
      </dsp:txBody>
      <dsp:txXfrm>
        <a:off x="2455838" y="1250214"/>
        <a:ext cx="8966666" cy="390692"/>
      </dsp:txXfrm>
    </dsp:sp>
    <dsp:sp modelId="{37BCDC59-42A0-0B48-8C32-9A3BA5E623B7}">
      <dsp:nvSpPr>
        <dsp:cNvPr id="0" name=""/>
        <dsp:cNvSpPr/>
      </dsp:nvSpPr>
      <dsp:spPr>
        <a:xfrm>
          <a:off x="2284501" y="1640906"/>
          <a:ext cx="9138004" cy="0"/>
        </a:xfrm>
        <a:prstGeom prst="line">
          <a:avLst/>
        </a:prstGeom>
        <a:solidFill>
          <a:schemeClr val="accent6">
            <a:hueOff val="0"/>
            <a:satOff val="0"/>
            <a:lumOff val="0"/>
            <a:alphaOff val="0"/>
          </a:schemeClr>
        </a:solidFill>
        <a:ln w="15875"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C4D8871-A492-5B49-AD95-0358A4C82DD8}">
      <dsp:nvSpPr>
        <dsp:cNvPr id="0" name=""/>
        <dsp:cNvSpPr/>
      </dsp:nvSpPr>
      <dsp:spPr>
        <a:xfrm>
          <a:off x="2455838" y="1660441"/>
          <a:ext cx="8966666" cy="3906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tr-TR" sz="1500" kern="1200" baseline="0"/>
            <a:t>ÖRÜNTÜLEMEDE DUYGULAR ÇOK ÖNEMLİDİR.</a:t>
          </a:r>
          <a:endParaRPr lang="tr-TR" sz="1500" kern="1200"/>
        </a:p>
      </dsp:txBody>
      <dsp:txXfrm>
        <a:off x="2455838" y="1660441"/>
        <a:ext cx="8966666" cy="390692"/>
      </dsp:txXfrm>
    </dsp:sp>
    <dsp:sp modelId="{93EC3B6C-DCF3-0F44-BCEC-0DB2497F1247}">
      <dsp:nvSpPr>
        <dsp:cNvPr id="0" name=""/>
        <dsp:cNvSpPr/>
      </dsp:nvSpPr>
      <dsp:spPr>
        <a:xfrm>
          <a:off x="2284501" y="2051133"/>
          <a:ext cx="9138004" cy="0"/>
        </a:xfrm>
        <a:prstGeom prst="line">
          <a:avLst/>
        </a:prstGeom>
        <a:solidFill>
          <a:schemeClr val="accent6">
            <a:hueOff val="0"/>
            <a:satOff val="0"/>
            <a:lumOff val="0"/>
            <a:alphaOff val="0"/>
          </a:schemeClr>
        </a:solidFill>
        <a:ln w="15875"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D23C582-10A7-DA4C-9679-67CE995F78DE}">
      <dsp:nvSpPr>
        <dsp:cNvPr id="0" name=""/>
        <dsp:cNvSpPr/>
      </dsp:nvSpPr>
      <dsp:spPr>
        <a:xfrm>
          <a:off x="2455838" y="2070668"/>
          <a:ext cx="8966666" cy="3906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tr-TR" sz="1500" kern="1200" baseline="0"/>
            <a:t>BEYİN PARÇALARI VE BÜTÜNLERİ AYNI ZAMANDA İŞLER.</a:t>
          </a:r>
          <a:endParaRPr lang="tr-TR" sz="1500" kern="1200"/>
        </a:p>
      </dsp:txBody>
      <dsp:txXfrm>
        <a:off x="2455838" y="2070668"/>
        <a:ext cx="8966666" cy="390692"/>
      </dsp:txXfrm>
    </dsp:sp>
    <dsp:sp modelId="{646D1CC2-D6CE-C246-8894-7CA3A3692B2A}">
      <dsp:nvSpPr>
        <dsp:cNvPr id="0" name=""/>
        <dsp:cNvSpPr/>
      </dsp:nvSpPr>
      <dsp:spPr>
        <a:xfrm>
          <a:off x="2284501" y="2461360"/>
          <a:ext cx="9138004" cy="0"/>
        </a:xfrm>
        <a:prstGeom prst="line">
          <a:avLst/>
        </a:prstGeom>
        <a:solidFill>
          <a:schemeClr val="accent6">
            <a:hueOff val="0"/>
            <a:satOff val="0"/>
            <a:lumOff val="0"/>
            <a:alphaOff val="0"/>
          </a:schemeClr>
        </a:solidFill>
        <a:ln w="15875"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EC02BA7-80EB-594F-9AEB-2649ABFDF7B6}">
      <dsp:nvSpPr>
        <dsp:cNvPr id="0" name=""/>
        <dsp:cNvSpPr/>
      </dsp:nvSpPr>
      <dsp:spPr>
        <a:xfrm>
          <a:off x="2455838" y="2480894"/>
          <a:ext cx="8966666" cy="3906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tr-TR" sz="1500" kern="1200" baseline="0"/>
            <a:t>ÖĞRENME HEM ÇEVRESEL HEM DE ODAKLANMIŞ DİKKATİ GEREKTİRİR.</a:t>
          </a:r>
          <a:endParaRPr lang="tr-TR" sz="1500" kern="1200"/>
        </a:p>
      </dsp:txBody>
      <dsp:txXfrm>
        <a:off x="2455838" y="2480894"/>
        <a:ext cx="8966666" cy="390692"/>
      </dsp:txXfrm>
    </dsp:sp>
    <dsp:sp modelId="{BA2183B1-A980-6F4C-87BB-FB3F327960B8}">
      <dsp:nvSpPr>
        <dsp:cNvPr id="0" name=""/>
        <dsp:cNvSpPr/>
      </dsp:nvSpPr>
      <dsp:spPr>
        <a:xfrm>
          <a:off x="2284501" y="2871587"/>
          <a:ext cx="9138004" cy="0"/>
        </a:xfrm>
        <a:prstGeom prst="line">
          <a:avLst/>
        </a:prstGeom>
        <a:solidFill>
          <a:schemeClr val="accent6">
            <a:hueOff val="0"/>
            <a:satOff val="0"/>
            <a:lumOff val="0"/>
            <a:alphaOff val="0"/>
          </a:schemeClr>
        </a:solidFill>
        <a:ln w="15875"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61E52F6-097A-FB4A-94C6-618D1365D0A0}">
      <dsp:nvSpPr>
        <dsp:cNvPr id="0" name=""/>
        <dsp:cNvSpPr/>
      </dsp:nvSpPr>
      <dsp:spPr>
        <a:xfrm>
          <a:off x="2455838" y="2891121"/>
          <a:ext cx="8966666" cy="3906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tr-TR" sz="1500" kern="1200" baseline="0"/>
            <a:t>ÖĞRENME HER ZAMAN BİLİNÇLİ VE BİLİNÇ DIŞI SÜREÇLERİ İÇERİR.</a:t>
          </a:r>
          <a:endParaRPr lang="tr-TR" sz="1500" kern="1200"/>
        </a:p>
      </dsp:txBody>
      <dsp:txXfrm>
        <a:off x="2455838" y="2891121"/>
        <a:ext cx="8966666" cy="390692"/>
      </dsp:txXfrm>
    </dsp:sp>
    <dsp:sp modelId="{98DD4DF6-9D2D-1F43-8851-CEF5D61AC667}">
      <dsp:nvSpPr>
        <dsp:cNvPr id="0" name=""/>
        <dsp:cNvSpPr/>
      </dsp:nvSpPr>
      <dsp:spPr>
        <a:xfrm>
          <a:off x="2284501" y="3281813"/>
          <a:ext cx="9138004" cy="0"/>
        </a:xfrm>
        <a:prstGeom prst="line">
          <a:avLst/>
        </a:prstGeom>
        <a:solidFill>
          <a:schemeClr val="accent6">
            <a:hueOff val="0"/>
            <a:satOff val="0"/>
            <a:lumOff val="0"/>
            <a:alphaOff val="0"/>
          </a:schemeClr>
        </a:solidFill>
        <a:ln w="15875"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55D034B-5A0F-464C-B9BC-913F3C7AFCB5}">
      <dsp:nvSpPr>
        <dsp:cNvPr id="0" name=""/>
        <dsp:cNvSpPr/>
      </dsp:nvSpPr>
      <dsp:spPr>
        <a:xfrm>
          <a:off x="2455838" y="3301348"/>
          <a:ext cx="8966666" cy="3906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tr-TR" sz="1500" kern="1200" baseline="0"/>
            <a:t>EN AZ İKİ FARKLI TÜRDE BELLEĞİMİZ VARDIR.</a:t>
          </a:r>
          <a:endParaRPr lang="tr-TR" sz="1500" kern="1200"/>
        </a:p>
      </dsp:txBody>
      <dsp:txXfrm>
        <a:off x="2455838" y="3301348"/>
        <a:ext cx="8966666" cy="390692"/>
      </dsp:txXfrm>
    </dsp:sp>
    <dsp:sp modelId="{F6782C3A-54B2-2042-B8C1-082B6B37211F}">
      <dsp:nvSpPr>
        <dsp:cNvPr id="0" name=""/>
        <dsp:cNvSpPr/>
      </dsp:nvSpPr>
      <dsp:spPr>
        <a:xfrm>
          <a:off x="2284501" y="3692040"/>
          <a:ext cx="9138004" cy="0"/>
        </a:xfrm>
        <a:prstGeom prst="line">
          <a:avLst/>
        </a:prstGeom>
        <a:solidFill>
          <a:schemeClr val="accent6">
            <a:hueOff val="0"/>
            <a:satOff val="0"/>
            <a:lumOff val="0"/>
            <a:alphaOff val="0"/>
          </a:schemeClr>
        </a:solidFill>
        <a:ln w="15875"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8CD5208-AD3D-1546-B60A-E54B5EAE92A2}">
      <dsp:nvSpPr>
        <dsp:cNvPr id="0" name=""/>
        <dsp:cNvSpPr/>
      </dsp:nvSpPr>
      <dsp:spPr>
        <a:xfrm>
          <a:off x="2455838" y="3711575"/>
          <a:ext cx="8966666" cy="3906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tr-TR" sz="1500" kern="1200" baseline="0"/>
            <a:t>OLGU VE BECERİLER DOĞAL UZAMSAL BELLEKTE YAPILANDIRILDIĞI ZAMAN EN İYİ ŞEKİLDE ANLAR VE HATIRLARIZ.</a:t>
          </a:r>
          <a:endParaRPr lang="tr-TR" sz="1500" kern="1200"/>
        </a:p>
      </dsp:txBody>
      <dsp:txXfrm>
        <a:off x="2455838" y="3711575"/>
        <a:ext cx="8966666" cy="390692"/>
      </dsp:txXfrm>
    </dsp:sp>
    <dsp:sp modelId="{3831EB2C-646D-0C4D-8B5B-B7FD139C032A}">
      <dsp:nvSpPr>
        <dsp:cNvPr id="0" name=""/>
        <dsp:cNvSpPr/>
      </dsp:nvSpPr>
      <dsp:spPr>
        <a:xfrm>
          <a:off x="2284501" y="4102267"/>
          <a:ext cx="9138004" cy="0"/>
        </a:xfrm>
        <a:prstGeom prst="line">
          <a:avLst/>
        </a:prstGeom>
        <a:solidFill>
          <a:schemeClr val="accent6">
            <a:hueOff val="0"/>
            <a:satOff val="0"/>
            <a:lumOff val="0"/>
            <a:alphaOff val="0"/>
          </a:schemeClr>
        </a:solidFill>
        <a:ln w="15875"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627BFF8-6D1E-E444-B3B4-FEA517D6F80D}">
      <dsp:nvSpPr>
        <dsp:cNvPr id="0" name=""/>
        <dsp:cNvSpPr/>
      </dsp:nvSpPr>
      <dsp:spPr>
        <a:xfrm>
          <a:off x="2455838" y="4121801"/>
          <a:ext cx="8966666" cy="3906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tr-TR" sz="1500" kern="1200" baseline="0"/>
            <a:t>ÖĞRENME KORKUYLA AZALIR, TEŞVİKLE ARTAR.</a:t>
          </a:r>
          <a:endParaRPr lang="tr-TR" sz="1500" kern="1200"/>
        </a:p>
      </dsp:txBody>
      <dsp:txXfrm>
        <a:off x="2455838" y="4121801"/>
        <a:ext cx="8966666" cy="390692"/>
      </dsp:txXfrm>
    </dsp:sp>
    <dsp:sp modelId="{7802FD73-935A-E04A-88EA-949101C7E84F}">
      <dsp:nvSpPr>
        <dsp:cNvPr id="0" name=""/>
        <dsp:cNvSpPr/>
      </dsp:nvSpPr>
      <dsp:spPr>
        <a:xfrm>
          <a:off x="2284501" y="4512493"/>
          <a:ext cx="9138004" cy="0"/>
        </a:xfrm>
        <a:prstGeom prst="line">
          <a:avLst/>
        </a:prstGeom>
        <a:solidFill>
          <a:schemeClr val="accent6">
            <a:hueOff val="0"/>
            <a:satOff val="0"/>
            <a:lumOff val="0"/>
            <a:alphaOff val="0"/>
          </a:schemeClr>
        </a:solidFill>
        <a:ln w="15875"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03C5FB8-49CA-514F-B62C-B0013D21BE3F}">
      <dsp:nvSpPr>
        <dsp:cNvPr id="0" name=""/>
        <dsp:cNvSpPr/>
      </dsp:nvSpPr>
      <dsp:spPr>
        <a:xfrm>
          <a:off x="2455838" y="4532028"/>
          <a:ext cx="8966666" cy="3906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tr-TR" sz="1500" kern="1200" baseline="0"/>
            <a:t>HER BEYİN KENDİNE ÖZGÜDÜR.</a:t>
          </a:r>
          <a:endParaRPr lang="tr-TR" sz="1500" kern="1200"/>
        </a:p>
      </dsp:txBody>
      <dsp:txXfrm>
        <a:off x="2455838" y="4532028"/>
        <a:ext cx="8966666" cy="390692"/>
      </dsp:txXfrm>
    </dsp:sp>
    <dsp:sp modelId="{4FE6F971-D968-D144-9F04-259E36056D1C}">
      <dsp:nvSpPr>
        <dsp:cNvPr id="0" name=""/>
        <dsp:cNvSpPr/>
      </dsp:nvSpPr>
      <dsp:spPr>
        <a:xfrm>
          <a:off x="2284501" y="4922720"/>
          <a:ext cx="9138004" cy="0"/>
        </a:xfrm>
        <a:prstGeom prst="line">
          <a:avLst/>
        </a:prstGeom>
        <a:solidFill>
          <a:schemeClr val="accent6">
            <a:hueOff val="0"/>
            <a:satOff val="0"/>
            <a:lumOff val="0"/>
            <a:alphaOff val="0"/>
          </a:schemeClr>
        </a:solidFill>
        <a:ln w="15875"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CE6F58-294D-7C4B-9D26-A9D161838353}">
      <dsp:nvSpPr>
        <dsp:cNvPr id="0" name=""/>
        <dsp:cNvSpPr/>
      </dsp:nvSpPr>
      <dsp:spPr>
        <a:xfrm>
          <a:off x="0" y="53964"/>
          <a:ext cx="11797258" cy="4718903"/>
        </a:xfrm>
        <a:prstGeom prst="leftRightRibbon">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7623660-69D7-7B4C-9830-AE9A2941C582}">
      <dsp:nvSpPr>
        <dsp:cNvPr id="0" name=""/>
        <dsp:cNvSpPr/>
      </dsp:nvSpPr>
      <dsp:spPr>
        <a:xfrm>
          <a:off x="1415671" y="879772"/>
          <a:ext cx="3893095" cy="2312262"/>
        </a:xfrm>
        <a:prstGeom prst="rect">
          <a:avLst/>
        </a:prstGeom>
        <a:noFill/>
        <a:ln w="15875"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71120" rIns="0" bIns="76200" numCol="1" spcCol="1270" anchor="ctr" anchorCtr="0">
          <a:noAutofit/>
        </a:bodyPr>
        <a:lstStyle/>
        <a:p>
          <a:pPr marL="0" lvl="0" indent="0" algn="ctr" defTabSz="889000">
            <a:lnSpc>
              <a:spcPct val="90000"/>
            </a:lnSpc>
            <a:spcBef>
              <a:spcPct val="0"/>
            </a:spcBef>
            <a:spcAft>
              <a:spcPct val="35000"/>
            </a:spcAft>
            <a:buNone/>
          </a:pPr>
          <a:r>
            <a:rPr lang="tr-TR" sz="2000" kern="1200" baseline="0"/>
            <a:t>Probleme dayalı öğrenme John Dewey tarafından ortaya atılmıştır. </a:t>
          </a:r>
          <a:endParaRPr lang="tr-TR" sz="2000" kern="1200"/>
        </a:p>
      </dsp:txBody>
      <dsp:txXfrm>
        <a:off x="1415671" y="879772"/>
        <a:ext cx="3893095" cy="2312262"/>
      </dsp:txXfrm>
    </dsp:sp>
    <dsp:sp modelId="{0269A89B-A340-DB43-AAA2-E700ADEFA5EB}">
      <dsp:nvSpPr>
        <dsp:cNvPr id="0" name=""/>
        <dsp:cNvSpPr/>
      </dsp:nvSpPr>
      <dsp:spPr>
        <a:xfrm>
          <a:off x="5898629" y="1634797"/>
          <a:ext cx="4600931" cy="2312262"/>
        </a:xfrm>
        <a:prstGeom prst="rect">
          <a:avLst/>
        </a:prstGeom>
        <a:noFill/>
        <a:ln w="15875"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71120" rIns="0" bIns="76200" numCol="1" spcCol="1270" anchor="ctr" anchorCtr="0">
          <a:noAutofit/>
        </a:bodyPr>
        <a:lstStyle/>
        <a:p>
          <a:pPr marL="0" lvl="0" indent="0" algn="ctr" defTabSz="889000">
            <a:lnSpc>
              <a:spcPct val="90000"/>
            </a:lnSpc>
            <a:spcBef>
              <a:spcPct val="0"/>
            </a:spcBef>
            <a:spcAft>
              <a:spcPct val="35000"/>
            </a:spcAft>
            <a:buNone/>
          </a:pPr>
          <a:r>
            <a:rPr lang="tr-TR" sz="2000" kern="1200" baseline="0"/>
            <a:t>Probleme dayalı öğrenme, öğrenenlerin eğitim programı kapsamında yer alan hedeflere ulaşabilmelerine, eleştirel düşünme ve problem çözme becerilerini etkin bir şekilde kullanabilmelerini fırsat verecek gerçek yaşam problemlerinin kullanıldığı bir öğrenme yaklaşımı olarak tanımlanabilir. </a:t>
          </a:r>
          <a:endParaRPr lang="tr-TR" sz="2000" kern="1200"/>
        </a:p>
      </dsp:txBody>
      <dsp:txXfrm>
        <a:off x="5898629" y="1634797"/>
        <a:ext cx="4600931" cy="2312262"/>
      </dsp:txXfrm>
    </dsp:sp>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9CF724-D247-0948-A10F-D4ABB90912DE}">
      <dsp:nvSpPr>
        <dsp:cNvPr id="0" name=""/>
        <dsp:cNvSpPr/>
      </dsp:nvSpPr>
      <dsp:spPr>
        <a:xfrm>
          <a:off x="5060" y="0"/>
          <a:ext cx="10354330" cy="3424107"/>
        </a:xfrm>
        <a:prstGeom prst="roundRect">
          <a:avLst>
            <a:gd name="adj" fmla="val 10000"/>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t" anchorCtr="0">
          <a:noAutofit/>
        </a:bodyPr>
        <a:lstStyle/>
        <a:p>
          <a:pPr marL="0" lvl="0" indent="0" algn="l" defTabSz="1600200">
            <a:lnSpc>
              <a:spcPct val="90000"/>
            </a:lnSpc>
            <a:spcBef>
              <a:spcPct val="0"/>
            </a:spcBef>
            <a:spcAft>
              <a:spcPct val="35000"/>
            </a:spcAft>
            <a:buNone/>
          </a:pPr>
          <a:r>
            <a:rPr lang="tr-TR" sz="3600" kern="1200" baseline="0"/>
            <a:t>PROBLEMİ ÇÖZME BASAMAKLARI</a:t>
          </a:r>
          <a:endParaRPr lang="tr-TR" sz="3600" kern="1200"/>
        </a:p>
        <a:p>
          <a:pPr marL="285750" lvl="1" indent="-285750" algn="l" defTabSz="1244600">
            <a:lnSpc>
              <a:spcPct val="90000"/>
            </a:lnSpc>
            <a:spcBef>
              <a:spcPct val="0"/>
            </a:spcBef>
            <a:spcAft>
              <a:spcPct val="15000"/>
            </a:spcAft>
            <a:buChar char="•"/>
          </a:pPr>
          <a:r>
            <a:rPr lang="tr-TR" sz="2800" kern="1200" baseline="0"/>
            <a:t>PROBLEMİ HİSSETME</a:t>
          </a:r>
          <a:endParaRPr lang="tr-TR" sz="2800" kern="1200"/>
        </a:p>
        <a:p>
          <a:pPr marL="285750" lvl="1" indent="-285750" algn="l" defTabSz="1244600">
            <a:lnSpc>
              <a:spcPct val="90000"/>
            </a:lnSpc>
            <a:spcBef>
              <a:spcPct val="0"/>
            </a:spcBef>
            <a:spcAft>
              <a:spcPct val="15000"/>
            </a:spcAft>
            <a:buChar char="•"/>
          </a:pPr>
          <a:r>
            <a:rPr lang="tr-TR" sz="2800" kern="1200" baseline="0"/>
            <a:t>PROBLEMİ ADLANDIRMA</a:t>
          </a:r>
          <a:endParaRPr lang="tr-TR" sz="2800" kern="1200"/>
        </a:p>
        <a:p>
          <a:pPr marL="285750" lvl="1" indent="-285750" algn="l" defTabSz="1244600">
            <a:lnSpc>
              <a:spcPct val="90000"/>
            </a:lnSpc>
            <a:spcBef>
              <a:spcPct val="0"/>
            </a:spcBef>
            <a:spcAft>
              <a:spcPct val="15000"/>
            </a:spcAft>
            <a:buChar char="•"/>
          </a:pPr>
          <a:r>
            <a:rPr lang="tr-TR" sz="2800" kern="1200" baseline="0"/>
            <a:t>ÇÖZÜM İÇİN DENENCELER KURMA</a:t>
          </a:r>
          <a:endParaRPr lang="tr-TR" sz="2800" kern="1200"/>
        </a:p>
        <a:p>
          <a:pPr marL="285750" lvl="1" indent="-285750" algn="l" defTabSz="1244600">
            <a:lnSpc>
              <a:spcPct val="90000"/>
            </a:lnSpc>
            <a:spcBef>
              <a:spcPct val="0"/>
            </a:spcBef>
            <a:spcAft>
              <a:spcPct val="15000"/>
            </a:spcAft>
            <a:buChar char="•"/>
          </a:pPr>
          <a:r>
            <a:rPr lang="tr-TR" sz="2800" kern="1200" baseline="0"/>
            <a:t>VERİ TOPLAMA</a:t>
          </a:r>
          <a:endParaRPr lang="tr-TR" sz="2800" kern="1200"/>
        </a:p>
        <a:p>
          <a:pPr marL="285750" lvl="1" indent="-285750" algn="l" defTabSz="1244600">
            <a:lnSpc>
              <a:spcPct val="90000"/>
            </a:lnSpc>
            <a:spcBef>
              <a:spcPct val="0"/>
            </a:spcBef>
            <a:spcAft>
              <a:spcPct val="15000"/>
            </a:spcAft>
            <a:buChar char="•"/>
          </a:pPr>
          <a:r>
            <a:rPr lang="tr-TR" sz="2800" kern="1200" baseline="0" dirty="0"/>
            <a:t>SONUÇLARI DEĞERLENDİRME</a:t>
          </a:r>
          <a:endParaRPr lang="tr-TR" sz="2800" kern="1200" dirty="0"/>
        </a:p>
      </dsp:txBody>
      <dsp:txXfrm>
        <a:off x="105349" y="100289"/>
        <a:ext cx="10153752" cy="3223529"/>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16.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18.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19.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20.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2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2.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2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5.xml><?xml version="1.0" encoding="utf-8"?>
<dgm:layoutDef xmlns:dgm="http://schemas.openxmlformats.org/drawingml/2006/diagram" xmlns:a="http://schemas.openxmlformats.org/drawingml/2006/main" uniqueId="urn:microsoft.com/office/officeart/2005/8/layout/arrow6">
  <dgm:title val=""/>
  <dgm:desc val=""/>
  <dgm:catLst>
    <dgm:cat type="relationship" pri="4000"/>
    <dgm:cat type="process" pri="29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ctr"/>
      <dgm:param type="vertAlign" val="mid"/>
      <dgm:param type="ar" val="2.5"/>
    </dgm:alg>
    <dgm:shape xmlns:r="http://schemas.openxmlformats.org/officeDocument/2006/relationships" r:blip="">
      <dgm:adjLst/>
    </dgm:shape>
    <dgm:presOf/>
    <dgm:constrLst>
      <dgm:constr type="primFontSz" for="des" ptType="node" op="equ"/>
      <dgm:constr type="w" for="ch" forName="ribbon" refType="h" refFor="ch" refForName="ribbon" fact="2.5"/>
      <dgm:constr type="h" for="ch" forName="leftArrowText" refType="h" fact="0.49"/>
      <dgm:constr type="ctrY" for="ch" forName="leftArrowText" refType="ctrY" refFor="ch" refForName="ribbon"/>
      <dgm:constr type="ctrYOff" for="ch" forName="leftArrowText" refType="h" refFor="ch" refForName="ribbon" fact="-0.08"/>
      <dgm:constr type="l" for="ch" forName="leftArrowText" refType="w" refFor="ch" refForName="ribbon" fact="0.12"/>
      <dgm:constr type="r" for="ch" forName="leftArrowText" refType="w" refFor="ch" refForName="ribbon" fact="0.45"/>
      <dgm:constr type="h" for="ch" forName="rightArrowText" refType="h" fact="0.49"/>
      <dgm:constr type="ctrY" for="ch" forName="rightArrowText" refType="ctrY" refFor="ch" refForName="ribbon"/>
      <dgm:constr type="ctrYOff" for="ch" forName="rightArrowText" refType="h" refFor="ch" refForName="ribbon" fact="0.08"/>
      <dgm:constr type="l" for="ch" forName="rightArrowText" refType="w" refFor="ch" refForName="ribbon" fact="0.5"/>
      <dgm:constr type="r" for="ch" forName="rightArrowText" refType="w" refFor="ch" refForName="ribbon" fact="0.89"/>
    </dgm:constrLst>
    <dgm:ruleLst/>
    <dgm:choose name="Name0">
      <dgm:if name="Name1" axis="ch" ptType="node" func="cnt" op="gte" val="1">
        <dgm:layoutNode name="ribbon" styleLbl="node1">
          <dgm:alg type="sp"/>
          <dgm:shape xmlns:r="http://schemas.openxmlformats.org/officeDocument/2006/relationships" type="leftRightRibbon" r:blip="">
            <dgm:adjLst/>
          </dgm:shape>
          <dgm:presOf/>
          <dgm:constrLst/>
          <dgm:ruleLst/>
        </dgm:layoutNode>
        <dgm:layoutNode name="leftArrowText" styleLbl="node1">
          <dgm:varLst>
            <dgm:chMax val="0"/>
            <dgm:bulletEnabled val="1"/>
          </dgm:varLst>
          <dgm:alg type="tx">
            <dgm:param type="txAnchorVertCh" val="mid"/>
          </dgm:alg>
          <dgm:shape xmlns:r="http://schemas.openxmlformats.org/officeDocument/2006/relationships" type="rect" r:blip="" hideGeom="1">
            <dgm:adjLst/>
          </dgm:shape>
          <dgm:choose name="Name2">
            <dgm:if name="Name3" func="var" arg="dir" op="equ" val="norm">
              <dgm:presOf axis="ch desOrSelf" ptType="node node" st="1 1" cnt="1 0"/>
            </dgm:if>
            <dgm:else name="Name4">
              <dgm:presOf axis="ch desOrSelf" ptType="node node" st="2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layoutNode name="rightArrowText" styleLbl="node1">
          <dgm:varLst>
            <dgm:chMax val="0"/>
            <dgm:bulletEnabled val="1"/>
          </dgm:varLst>
          <dgm:alg type="tx">
            <dgm:param type="txAnchorVertCh" val="mid"/>
          </dgm:alg>
          <dgm:shape xmlns:r="http://schemas.openxmlformats.org/officeDocument/2006/relationships" type="rect" r:blip="" hideGeom="1">
            <dgm:adjLst/>
          </dgm:shape>
          <dgm:choose name="Name5">
            <dgm:if name="Name6" func="var" arg="dir" op="equ" val="norm">
              <dgm:presOf axis="ch desOrSelf" ptType="node node" st="2 1" cnt="1 0"/>
            </dgm:if>
            <dgm:else name="Name7">
              <dgm:presOf axis="ch desOrSelf" ptType="node node" st="1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if>
      <dgm:else name="Name8"/>
    </dgm:choose>
  </dgm:layoutNode>
</dgm:layoutDef>
</file>

<file path=ppt/diagrams/layout26.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629140C-54AC-504C-9CE5-5BD16E820E59}" type="datetimeFigureOut">
              <a:rPr lang="tr-TR" smtClean="0"/>
              <a:t>10.11.2021</a:t>
            </a:fld>
            <a:endParaRPr lang="tr-TR"/>
          </a:p>
        </p:txBody>
      </p:sp>
      <p:sp>
        <p:nvSpPr>
          <p:cNvPr id="4" name="Slayt Resmi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FBEEEC6-D57C-6E41-AD2F-D198D239088B}" type="slidenum">
              <a:rPr lang="tr-TR" smtClean="0"/>
              <a:t>‹#›</a:t>
            </a:fld>
            <a:endParaRPr lang="tr-TR"/>
          </a:p>
        </p:txBody>
      </p:sp>
    </p:spTree>
    <p:extLst>
      <p:ext uri="{BB962C8B-B14F-4D97-AF65-F5344CB8AC3E}">
        <p14:creationId xmlns:p14="http://schemas.microsoft.com/office/powerpoint/2010/main" val="9090821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a:t>H</a:t>
            </a:r>
          </a:p>
        </p:txBody>
      </p:sp>
      <p:sp>
        <p:nvSpPr>
          <p:cNvPr id="4" name="Slayt Numarası Yer Tutucusu 3"/>
          <p:cNvSpPr>
            <a:spLocks noGrp="1"/>
          </p:cNvSpPr>
          <p:nvPr>
            <p:ph type="sldNum" sz="quarter" idx="5"/>
          </p:nvPr>
        </p:nvSpPr>
        <p:spPr/>
        <p:txBody>
          <a:bodyPr/>
          <a:lstStyle/>
          <a:p>
            <a:fld id="{EFBEEEC6-D57C-6E41-AD2F-D198D239088B}" type="slidenum">
              <a:rPr lang="tr-TR" smtClean="0"/>
              <a:t>3</a:t>
            </a:fld>
            <a:endParaRPr lang="tr-TR"/>
          </a:p>
        </p:txBody>
      </p:sp>
    </p:spTree>
    <p:extLst>
      <p:ext uri="{BB962C8B-B14F-4D97-AF65-F5344CB8AC3E}">
        <p14:creationId xmlns:p14="http://schemas.microsoft.com/office/powerpoint/2010/main" val="375570404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tr-TR"/>
              <a:t>Asıl başlık stilini düzenlemek için tıklayın</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fld id="{54781D75-E73D-2942-8BED-531A31849F6C}" type="datetimeFigureOut">
              <a:rPr lang="tr-TR" smtClean="0"/>
              <a:t>10.11.2021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04E57139-B2CF-9B4C-B26F-C9727024F60A}" type="slidenum">
              <a:rPr lang="tr-TR" smtClean="0"/>
              <a:t>‹#›</a:t>
            </a:fld>
            <a:endParaRPr lang="tr-TR"/>
          </a:p>
        </p:txBody>
      </p:sp>
    </p:spTree>
    <p:extLst>
      <p:ext uri="{BB962C8B-B14F-4D97-AF65-F5344CB8AC3E}">
        <p14:creationId xmlns:p14="http://schemas.microsoft.com/office/powerpoint/2010/main" val="35004963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tr-TR"/>
              <a:t>Asıl başlık stilini düzenlemek için tıklayın</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54781D75-E73D-2942-8BED-531A31849F6C}" type="datetimeFigureOut">
              <a:rPr lang="tr-TR" smtClean="0"/>
              <a:t>10.11.2021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04E57139-B2CF-9B4C-B26F-C9727024F60A}" type="slidenum">
              <a:rPr lang="tr-TR" smtClean="0"/>
              <a:t>‹#›</a:t>
            </a:fld>
            <a:endParaRPr lang="tr-TR"/>
          </a:p>
        </p:txBody>
      </p:sp>
    </p:spTree>
    <p:extLst>
      <p:ext uri="{BB962C8B-B14F-4D97-AF65-F5344CB8AC3E}">
        <p14:creationId xmlns:p14="http://schemas.microsoft.com/office/powerpoint/2010/main" val="34351217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tr-TR"/>
              <a:t>Asıl başlık stilini düzenlemek için tıklayın</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54781D75-E73D-2942-8BED-531A31849F6C}" type="datetimeFigureOut">
              <a:rPr lang="tr-TR" smtClean="0"/>
              <a:t>10.11.2021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04E57139-B2CF-9B4C-B26F-C9727024F60A}" type="slidenum">
              <a:rPr lang="tr-TR" smtClean="0"/>
              <a:t>‹#›</a:t>
            </a:fld>
            <a:endParaRPr lang="tr-TR"/>
          </a:p>
        </p:txBody>
      </p:sp>
    </p:spTree>
    <p:extLst>
      <p:ext uri="{BB962C8B-B14F-4D97-AF65-F5344CB8AC3E}">
        <p14:creationId xmlns:p14="http://schemas.microsoft.com/office/powerpoint/2010/main" val="7345256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tr-TR"/>
              <a:t>Asıl başlık stilini düzenlemek için tıklayın</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54781D75-E73D-2942-8BED-531A31849F6C}" type="datetimeFigureOut">
              <a:rPr lang="tr-TR" smtClean="0"/>
              <a:t>10.11.2021</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04E57139-B2CF-9B4C-B26F-C9727024F60A}" type="slidenum">
              <a:rPr lang="tr-TR" smtClean="0"/>
              <a:t>‹#›</a:t>
            </a:fld>
            <a:endParaRPr lang="tr-TR"/>
          </a:p>
        </p:txBody>
      </p:sp>
    </p:spTree>
    <p:extLst>
      <p:ext uri="{BB962C8B-B14F-4D97-AF65-F5344CB8AC3E}">
        <p14:creationId xmlns:p14="http://schemas.microsoft.com/office/powerpoint/2010/main" val="37376984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tr-TR"/>
              <a:t>Asıl başlık stilini düzenlemek için tıklayın</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12" name="Content Placeholder 3"/>
          <p:cNvSpPr>
            <a:spLocks noGrp="1"/>
          </p:cNvSpPr>
          <p:nvPr>
            <p:ph sz="quarter" idx="13"/>
          </p:nvPr>
        </p:nvSpPr>
        <p:spPr>
          <a:xfrm>
            <a:off x="913774" y="3051012"/>
            <a:ext cx="5106027" cy="2740187"/>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13" name="Content Placeholder 5"/>
          <p:cNvSpPr>
            <a:spLocks noGrp="1"/>
          </p:cNvSpPr>
          <p:nvPr>
            <p:ph sz="quarter" idx="14"/>
          </p:nvPr>
        </p:nvSpPr>
        <p:spPr>
          <a:xfrm>
            <a:off x="6172200" y="3051012"/>
            <a:ext cx="5105401" cy="2740187"/>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54781D75-E73D-2942-8BED-531A31849F6C}" type="datetimeFigureOut">
              <a:rPr lang="tr-TR" smtClean="0"/>
              <a:t>10.11.2021</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04E57139-B2CF-9B4C-B26F-C9727024F60A}" type="slidenum">
              <a:rPr lang="tr-TR" smtClean="0"/>
              <a:t>‹#›</a:t>
            </a:fld>
            <a:endParaRPr lang="tr-TR"/>
          </a:p>
        </p:txBody>
      </p:sp>
    </p:spTree>
    <p:extLst>
      <p:ext uri="{BB962C8B-B14F-4D97-AF65-F5344CB8AC3E}">
        <p14:creationId xmlns:p14="http://schemas.microsoft.com/office/powerpoint/2010/main" val="6087326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54781D75-E73D-2942-8BED-531A31849F6C}" type="datetimeFigureOut">
              <a:rPr lang="tr-TR" smtClean="0"/>
              <a:t>10.11.2021</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04E57139-B2CF-9B4C-B26F-C9727024F60A}" type="slidenum">
              <a:rPr lang="tr-TR" smtClean="0"/>
              <a:t>‹#›</a:t>
            </a:fld>
            <a:endParaRPr lang="tr-TR"/>
          </a:p>
        </p:txBody>
      </p:sp>
    </p:spTree>
    <p:extLst>
      <p:ext uri="{BB962C8B-B14F-4D97-AF65-F5344CB8AC3E}">
        <p14:creationId xmlns:p14="http://schemas.microsoft.com/office/powerpoint/2010/main" val="30845295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54781D75-E73D-2942-8BED-531A31849F6C}" type="datetimeFigureOut">
              <a:rPr lang="tr-TR" smtClean="0"/>
              <a:t>10.11.2021</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04E57139-B2CF-9B4C-B26F-C9727024F60A}" type="slidenum">
              <a:rPr lang="tr-TR" smtClean="0"/>
              <a:t>‹#›</a:t>
            </a:fld>
            <a:endParaRPr lang="tr-TR"/>
          </a:p>
        </p:txBody>
      </p:sp>
    </p:spTree>
    <p:extLst>
      <p:ext uri="{BB962C8B-B14F-4D97-AF65-F5344CB8AC3E}">
        <p14:creationId xmlns:p14="http://schemas.microsoft.com/office/powerpoint/2010/main" val="5193740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tr-TR"/>
              <a:t>Asıl başlık stilini düzenlemek için tıklayın</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54781D75-E73D-2942-8BED-531A31849F6C}" type="datetimeFigureOut">
              <a:rPr lang="tr-TR" smtClean="0"/>
              <a:t>10.11.2021</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04E57139-B2CF-9B4C-B26F-C9727024F60A}" type="slidenum">
              <a:rPr lang="tr-TR" smtClean="0"/>
              <a:t>‹#›</a:t>
            </a:fld>
            <a:endParaRPr lang="tr-TR"/>
          </a:p>
        </p:txBody>
      </p:sp>
    </p:spTree>
    <p:extLst>
      <p:ext uri="{BB962C8B-B14F-4D97-AF65-F5344CB8AC3E}">
        <p14:creationId xmlns:p14="http://schemas.microsoft.com/office/powerpoint/2010/main" val="42195988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simgeye tıklayın</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54781D75-E73D-2942-8BED-531A31849F6C}" type="datetimeFigureOut">
              <a:rPr lang="tr-TR" smtClean="0"/>
              <a:t>10.11.2021</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04E57139-B2CF-9B4C-B26F-C9727024F60A}" type="slidenum">
              <a:rPr lang="tr-TR" smtClean="0"/>
              <a:t>‹#›</a:t>
            </a:fld>
            <a:endParaRPr lang="tr-TR"/>
          </a:p>
        </p:txBody>
      </p:sp>
    </p:spTree>
    <p:extLst>
      <p:ext uri="{BB962C8B-B14F-4D97-AF65-F5344CB8AC3E}">
        <p14:creationId xmlns:p14="http://schemas.microsoft.com/office/powerpoint/2010/main" val="32876970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simgeye tıklayın</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54781D75-E73D-2942-8BED-531A31849F6C}" type="datetimeFigureOut">
              <a:rPr lang="tr-TR" smtClean="0"/>
              <a:t>10.11.2021</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04E57139-B2CF-9B4C-B26F-C9727024F60A}" type="slidenum">
              <a:rPr lang="tr-TR" smtClean="0"/>
              <a:t>‹#›</a:t>
            </a:fld>
            <a:endParaRPr lang="tr-TR"/>
          </a:p>
        </p:txBody>
      </p:sp>
    </p:spTree>
    <p:extLst>
      <p:ext uri="{BB962C8B-B14F-4D97-AF65-F5344CB8AC3E}">
        <p14:creationId xmlns:p14="http://schemas.microsoft.com/office/powerpoint/2010/main" val="23947925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tr-TR"/>
              <a:t>Asıl başlık stilini düzenlemek için tıklayın</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54781D75-E73D-2942-8BED-531A31849F6C}" type="datetimeFigureOut">
              <a:rPr lang="tr-TR" smtClean="0"/>
              <a:t>10.11.2021</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04E57139-B2CF-9B4C-B26F-C9727024F60A}" type="slidenum">
              <a:rPr lang="tr-TR" smtClean="0"/>
              <a:t>‹#›</a:t>
            </a:fld>
            <a:endParaRPr lang="tr-TR"/>
          </a:p>
        </p:txBody>
      </p:sp>
    </p:spTree>
    <p:extLst>
      <p:ext uri="{BB962C8B-B14F-4D97-AF65-F5344CB8AC3E}">
        <p14:creationId xmlns:p14="http://schemas.microsoft.com/office/powerpoint/2010/main" val="37301009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tr-TR"/>
              <a:t>Asıl başlık stilini düzenlemek için tıklayın</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54781D75-E73D-2942-8BED-531A31849F6C}" type="datetimeFigureOut">
              <a:rPr lang="tr-TR" smtClean="0"/>
              <a:t>10.11.2021</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04E57139-B2CF-9B4C-B26F-C9727024F60A}" type="slidenum">
              <a:rPr lang="tr-TR" smtClean="0"/>
              <a:t>‹#›</a:t>
            </a:fld>
            <a:endParaRPr lang="tr-TR"/>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3120522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tr-TR"/>
              <a:t>Asıl başlık stilini düzenlemek için tıklayın</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54781D75-E73D-2942-8BED-531A31849F6C}" type="datetimeFigureOut">
              <a:rPr lang="tr-TR" smtClean="0"/>
              <a:t>10.11.2021</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04E57139-B2CF-9B4C-B26F-C9727024F60A}" type="slidenum">
              <a:rPr lang="tr-TR" smtClean="0"/>
              <a:t>‹#›</a:t>
            </a:fld>
            <a:endParaRPr lang="tr-TR"/>
          </a:p>
        </p:txBody>
      </p:sp>
    </p:spTree>
    <p:extLst>
      <p:ext uri="{BB962C8B-B14F-4D97-AF65-F5344CB8AC3E}">
        <p14:creationId xmlns:p14="http://schemas.microsoft.com/office/powerpoint/2010/main" val="38668148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Sütu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tr-TR"/>
              <a:t>Asıl başlık stilini düzenlemek için tıklayın</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3" name="Date Placeholder 2"/>
          <p:cNvSpPr>
            <a:spLocks noGrp="1"/>
          </p:cNvSpPr>
          <p:nvPr>
            <p:ph type="dt" sz="half" idx="10"/>
          </p:nvPr>
        </p:nvSpPr>
        <p:spPr/>
        <p:txBody>
          <a:bodyPr/>
          <a:lstStyle/>
          <a:p>
            <a:fld id="{54781D75-E73D-2942-8BED-531A31849F6C}" type="datetimeFigureOut">
              <a:rPr lang="tr-TR" smtClean="0"/>
              <a:t>10.11.2021</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04E57139-B2CF-9B4C-B26F-C9727024F60A}" type="slidenum">
              <a:rPr lang="tr-TR" smtClean="0"/>
              <a:t>‹#›</a:t>
            </a:fld>
            <a:endParaRPr lang="tr-TR"/>
          </a:p>
        </p:txBody>
      </p:sp>
    </p:spTree>
    <p:extLst>
      <p:ext uri="{BB962C8B-B14F-4D97-AF65-F5344CB8AC3E}">
        <p14:creationId xmlns:p14="http://schemas.microsoft.com/office/powerpoint/2010/main" val="12534791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Resim Sütunu">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tr-TR"/>
              <a:t>Asıl başlık stilini düzenlemek için tıklayın</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3" name="Date Placeholder 2"/>
          <p:cNvSpPr>
            <a:spLocks noGrp="1"/>
          </p:cNvSpPr>
          <p:nvPr>
            <p:ph type="dt" sz="half" idx="10"/>
          </p:nvPr>
        </p:nvSpPr>
        <p:spPr/>
        <p:txBody>
          <a:bodyPr/>
          <a:lstStyle/>
          <a:p>
            <a:fld id="{54781D75-E73D-2942-8BED-531A31849F6C}" type="datetimeFigureOut">
              <a:rPr lang="tr-TR" smtClean="0"/>
              <a:t>10.11.2021</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04E57139-B2CF-9B4C-B26F-C9727024F60A}" type="slidenum">
              <a:rPr lang="tr-TR" smtClean="0"/>
              <a:t>‹#›</a:t>
            </a:fld>
            <a:endParaRPr lang="tr-TR"/>
          </a:p>
        </p:txBody>
      </p:sp>
    </p:spTree>
    <p:extLst>
      <p:ext uri="{BB962C8B-B14F-4D97-AF65-F5344CB8AC3E}">
        <p14:creationId xmlns:p14="http://schemas.microsoft.com/office/powerpoint/2010/main" val="212065625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tr-TR"/>
              <a:t>Asıl başlık stilini düzenlemek için tıklayın</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54781D75-E73D-2942-8BED-531A31849F6C}" type="datetimeFigureOut">
              <a:rPr lang="tr-TR" smtClean="0"/>
              <a:t>10.11.2021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04E57139-B2CF-9B4C-B26F-C9727024F60A}" type="slidenum">
              <a:rPr lang="tr-TR" smtClean="0"/>
              <a:t>‹#›</a:t>
            </a:fld>
            <a:endParaRPr lang="tr-TR"/>
          </a:p>
        </p:txBody>
      </p:sp>
    </p:spTree>
    <p:extLst>
      <p:ext uri="{BB962C8B-B14F-4D97-AF65-F5344CB8AC3E}">
        <p14:creationId xmlns:p14="http://schemas.microsoft.com/office/powerpoint/2010/main" val="364963150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tr-TR"/>
              <a:t>Asıl başlık stilini düzenlemek için tıklayın</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54781D75-E73D-2942-8BED-531A31849F6C}" type="datetimeFigureOut">
              <a:rPr lang="tr-TR" smtClean="0"/>
              <a:t>10.11.2021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04E57139-B2CF-9B4C-B26F-C9727024F60A}" type="slidenum">
              <a:rPr lang="tr-TR" smtClean="0"/>
              <a:t>‹#›</a:t>
            </a:fld>
            <a:endParaRPr lang="tr-TR"/>
          </a:p>
        </p:txBody>
      </p:sp>
    </p:spTree>
    <p:extLst>
      <p:ext uri="{BB962C8B-B14F-4D97-AF65-F5344CB8AC3E}">
        <p14:creationId xmlns:p14="http://schemas.microsoft.com/office/powerpoint/2010/main" val="61467271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1_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54781D75-E73D-2942-8BED-531A31849F6C}" type="datetimeFigureOut">
              <a:rPr lang="tr-TR" smtClean="0"/>
              <a:t>10.11.2021</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04E57139-B2CF-9B4C-B26F-C9727024F60A}" type="slidenum">
              <a:rPr lang="tr-TR" smtClean="0"/>
              <a:t>‹#›</a:t>
            </a:fld>
            <a:endParaRPr lang="tr-TR"/>
          </a:p>
        </p:txBody>
      </p:sp>
    </p:spTree>
    <p:extLst>
      <p:ext uri="{BB962C8B-B14F-4D97-AF65-F5344CB8AC3E}">
        <p14:creationId xmlns:p14="http://schemas.microsoft.com/office/powerpoint/2010/main" val="26832801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20">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54781D75-E73D-2942-8BED-531A31849F6C}" type="datetimeFigureOut">
              <a:rPr lang="tr-TR" smtClean="0"/>
              <a:t>10.11.2021</a:t>
            </a:fld>
            <a:endParaRPr lang="tr-TR"/>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tr-TR"/>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04E57139-B2CF-9B4C-B26F-C9727024F60A}" type="slidenum">
              <a:rPr lang="tr-TR" smtClean="0"/>
              <a:t>‹#›</a:t>
            </a:fld>
            <a:endParaRPr lang="tr-TR"/>
          </a:p>
        </p:txBody>
      </p:sp>
    </p:spTree>
    <p:extLst>
      <p:ext uri="{BB962C8B-B14F-4D97-AF65-F5344CB8AC3E}">
        <p14:creationId xmlns:p14="http://schemas.microsoft.com/office/powerpoint/2010/main" val="340425810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 id="2147483690" r:id="rId18"/>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8.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xml"/><Relationship Id="rId1" Type="http://schemas.openxmlformats.org/officeDocument/2006/relationships/slideLayout" Target="../slideLayouts/slideLayout18.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8.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8.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18.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18.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18.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18.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18.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18.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18.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13.xml.rels><?xml version="1.0" encoding="UTF-8" standalone="yes"?>
<Relationships xmlns="http://schemas.openxmlformats.org/package/2006/relationships"><Relationship Id="rId8" Type="http://schemas.openxmlformats.org/officeDocument/2006/relationships/diagramLayout" Target="../diagrams/layout13.xml"/><Relationship Id="rId3" Type="http://schemas.openxmlformats.org/officeDocument/2006/relationships/diagramLayout" Target="../diagrams/layout12.xml"/><Relationship Id="rId7" Type="http://schemas.openxmlformats.org/officeDocument/2006/relationships/diagramData" Target="../diagrams/data13.xml"/><Relationship Id="rId2" Type="http://schemas.openxmlformats.org/officeDocument/2006/relationships/diagramData" Target="../diagrams/data12.xml"/><Relationship Id="rId1" Type="http://schemas.openxmlformats.org/officeDocument/2006/relationships/slideLayout" Target="../slideLayouts/slideLayout18.xml"/><Relationship Id="rId6" Type="http://schemas.microsoft.com/office/2007/relationships/diagramDrawing" Target="../diagrams/drawing12.xml"/><Relationship Id="rId11" Type="http://schemas.microsoft.com/office/2007/relationships/diagramDrawing" Target="../diagrams/drawing13.xml"/><Relationship Id="rId5" Type="http://schemas.openxmlformats.org/officeDocument/2006/relationships/diagramColors" Target="../diagrams/colors12.xml"/><Relationship Id="rId10" Type="http://schemas.openxmlformats.org/officeDocument/2006/relationships/diagramColors" Target="../diagrams/colors13.xml"/><Relationship Id="rId4" Type="http://schemas.openxmlformats.org/officeDocument/2006/relationships/diagramQuickStyle" Target="../diagrams/quickStyle12.xml"/><Relationship Id="rId9" Type="http://schemas.openxmlformats.org/officeDocument/2006/relationships/diagramQuickStyle" Target="../diagrams/quickStyle13.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18.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18.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16.xml.rels><?xml version="1.0" encoding="UTF-8" standalone="yes"?>
<Relationships xmlns="http://schemas.openxmlformats.org/package/2006/relationships"><Relationship Id="rId8" Type="http://schemas.microsoft.com/office/2007/relationships/diagramDrawing" Target="../diagrams/drawing16.xml"/><Relationship Id="rId3" Type="http://schemas.openxmlformats.org/officeDocument/2006/relationships/image" Target="../media/image3.png"/><Relationship Id="rId7" Type="http://schemas.openxmlformats.org/officeDocument/2006/relationships/diagramColors" Target="../diagrams/colors16.xml"/><Relationship Id="rId2" Type="http://schemas.openxmlformats.org/officeDocument/2006/relationships/image" Target="../media/image12.jpeg"/><Relationship Id="rId1" Type="http://schemas.openxmlformats.org/officeDocument/2006/relationships/slideLayout" Target="../slideLayouts/slideLayout18.xml"/><Relationship Id="rId6" Type="http://schemas.openxmlformats.org/officeDocument/2006/relationships/diagramQuickStyle" Target="../diagrams/quickStyle16.xml"/><Relationship Id="rId5" Type="http://schemas.openxmlformats.org/officeDocument/2006/relationships/diagramLayout" Target="../diagrams/layout16.xml"/><Relationship Id="rId4" Type="http://schemas.openxmlformats.org/officeDocument/2006/relationships/diagramData" Target="../diagrams/data16.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18.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8.xml"/><Relationship Id="rId1" Type="http://schemas.openxmlformats.org/officeDocument/2006/relationships/slideLayout" Target="../slideLayouts/slideLayout18.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19.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diagramLayout" Target="../diagrams/layout19.xml"/><Relationship Id="rId7" Type="http://schemas.openxmlformats.org/officeDocument/2006/relationships/image" Target="../media/image13.png"/><Relationship Id="rId2" Type="http://schemas.openxmlformats.org/officeDocument/2006/relationships/diagramData" Target="../diagrams/data19.xml"/><Relationship Id="rId1" Type="http://schemas.openxmlformats.org/officeDocument/2006/relationships/slideLayout" Target="../slideLayouts/slideLayout18.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20.xml"/><Relationship Id="rId2" Type="http://schemas.openxmlformats.org/officeDocument/2006/relationships/diagramData" Target="../diagrams/data20.xml"/><Relationship Id="rId1" Type="http://schemas.openxmlformats.org/officeDocument/2006/relationships/slideLayout" Target="../slideLayouts/slideLayout18.xml"/><Relationship Id="rId6" Type="http://schemas.microsoft.com/office/2007/relationships/diagramDrawing" Target="../diagrams/drawing20.xml"/><Relationship Id="rId5" Type="http://schemas.openxmlformats.org/officeDocument/2006/relationships/diagramColors" Target="../diagrams/colors20.xml"/><Relationship Id="rId4" Type="http://schemas.openxmlformats.org/officeDocument/2006/relationships/diagramQuickStyle" Target="../diagrams/quickStyle20.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21.xml"/><Relationship Id="rId2" Type="http://schemas.openxmlformats.org/officeDocument/2006/relationships/diagramData" Target="../diagrams/data21.xml"/><Relationship Id="rId1" Type="http://schemas.openxmlformats.org/officeDocument/2006/relationships/slideLayout" Target="../slideLayouts/slideLayout18.xml"/><Relationship Id="rId6" Type="http://schemas.microsoft.com/office/2007/relationships/diagramDrawing" Target="../diagrams/drawing21.xml"/><Relationship Id="rId5" Type="http://schemas.openxmlformats.org/officeDocument/2006/relationships/diagramColors" Target="../diagrams/colors21.xml"/><Relationship Id="rId4" Type="http://schemas.openxmlformats.org/officeDocument/2006/relationships/diagramQuickStyle" Target="../diagrams/quickStyle21.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22.xml"/><Relationship Id="rId2" Type="http://schemas.openxmlformats.org/officeDocument/2006/relationships/diagramData" Target="../diagrams/data22.xml"/><Relationship Id="rId1" Type="http://schemas.openxmlformats.org/officeDocument/2006/relationships/slideLayout" Target="../slideLayouts/slideLayout18.xml"/><Relationship Id="rId6" Type="http://schemas.microsoft.com/office/2007/relationships/diagramDrawing" Target="../diagrams/drawing22.xml"/><Relationship Id="rId5" Type="http://schemas.openxmlformats.org/officeDocument/2006/relationships/diagramColors" Target="../diagrams/colors22.xml"/><Relationship Id="rId4" Type="http://schemas.openxmlformats.org/officeDocument/2006/relationships/diagramQuickStyle" Target="../diagrams/quickStyle22.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23.xml"/><Relationship Id="rId2" Type="http://schemas.openxmlformats.org/officeDocument/2006/relationships/diagramData" Target="../diagrams/data23.xml"/><Relationship Id="rId1" Type="http://schemas.openxmlformats.org/officeDocument/2006/relationships/slideLayout" Target="../slideLayouts/slideLayout18.xml"/><Relationship Id="rId6" Type="http://schemas.microsoft.com/office/2007/relationships/diagramDrawing" Target="../diagrams/drawing23.xml"/><Relationship Id="rId5" Type="http://schemas.openxmlformats.org/officeDocument/2006/relationships/diagramColors" Target="../diagrams/colors23.xml"/><Relationship Id="rId4" Type="http://schemas.openxmlformats.org/officeDocument/2006/relationships/diagramQuickStyle" Target="../diagrams/quickStyle23.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24.xml"/><Relationship Id="rId2" Type="http://schemas.openxmlformats.org/officeDocument/2006/relationships/diagramData" Target="../diagrams/data24.xml"/><Relationship Id="rId1" Type="http://schemas.openxmlformats.org/officeDocument/2006/relationships/slideLayout" Target="../slideLayouts/slideLayout18.xml"/><Relationship Id="rId6" Type="http://schemas.microsoft.com/office/2007/relationships/diagramDrawing" Target="../diagrams/drawing24.xml"/><Relationship Id="rId5" Type="http://schemas.openxmlformats.org/officeDocument/2006/relationships/diagramColors" Target="../diagrams/colors24.xml"/><Relationship Id="rId4" Type="http://schemas.openxmlformats.org/officeDocument/2006/relationships/diagramQuickStyle" Target="../diagrams/quickStyle24.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25.xml"/><Relationship Id="rId2" Type="http://schemas.openxmlformats.org/officeDocument/2006/relationships/diagramData" Target="../diagrams/data25.xml"/><Relationship Id="rId1" Type="http://schemas.openxmlformats.org/officeDocument/2006/relationships/slideLayout" Target="../slideLayouts/slideLayout18.xml"/><Relationship Id="rId6" Type="http://schemas.microsoft.com/office/2007/relationships/diagramDrawing" Target="../diagrams/drawing25.xml"/><Relationship Id="rId5" Type="http://schemas.openxmlformats.org/officeDocument/2006/relationships/diagramColors" Target="../diagrams/colors25.xml"/><Relationship Id="rId4" Type="http://schemas.openxmlformats.org/officeDocument/2006/relationships/diagramQuickStyle" Target="../diagrams/quickStyle25.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26.xml"/><Relationship Id="rId2" Type="http://schemas.openxmlformats.org/officeDocument/2006/relationships/diagramData" Target="../diagrams/data26.xml"/><Relationship Id="rId1" Type="http://schemas.openxmlformats.org/officeDocument/2006/relationships/slideLayout" Target="../slideLayouts/slideLayout18.xml"/><Relationship Id="rId6" Type="http://schemas.microsoft.com/office/2007/relationships/diagramDrawing" Target="../diagrams/drawing26.xml"/><Relationship Id="rId5" Type="http://schemas.openxmlformats.org/officeDocument/2006/relationships/diagramColors" Target="../diagrams/colors26.xml"/><Relationship Id="rId4" Type="http://schemas.openxmlformats.org/officeDocument/2006/relationships/diagramQuickStyle" Target="../diagrams/quickStyle26.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53E559B7-FFF0-4CD8-9260-6334681311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Graphic 15" descr="Öğretmen">
            <a:extLst>
              <a:ext uri="{FF2B5EF4-FFF2-40B4-BE49-F238E27FC236}">
                <a16:creationId xmlns:a16="http://schemas.microsoft.com/office/drawing/2014/main" id="{437EB638-E0BB-41BA-A8B4-409BEB48084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196230" y="957486"/>
            <a:ext cx="4935130" cy="4935130"/>
          </a:xfrm>
          <a:prstGeom prst="roundRect">
            <a:avLst>
              <a:gd name="adj" fmla="val 5301"/>
            </a:avLst>
          </a:prstGeom>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pic>
      <p:pic>
        <p:nvPicPr>
          <p:cNvPr id="21" name="Picture 20">
            <a:extLst>
              <a:ext uri="{FF2B5EF4-FFF2-40B4-BE49-F238E27FC236}">
                <a16:creationId xmlns:a16="http://schemas.microsoft.com/office/drawing/2014/main" id="{180BC9E0-1901-4FD9-90B5-82D9EE5137E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Başlık 1">
            <a:extLst>
              <a:ext uri="{FF2B5EF4-FFF2-40B4-BE49-F238E27FC236}">
                <a16:creationId xmlns:a16="http://schemas.microsoft.com/office/drawing/2014/main" id="{9A09B50F-7ED6-D142-805D-738037BECDDA}"/>
              </a:ext>
            </a:extLst>
          </p:cNvPr>
          <p:cNvSpPr>
            <a:spLocks noGrp="1"/>
          </p:cNvSpPr>
          <p:nvPr>
            <p:ph type="ctrTitle"/>
          </p:nvPr>
        </p:nvSpPr>
        <p:spPr>
          <a:xfrm>
            <a:off x="960120" y="957486"/>
            <a:ext cx="4175471" cy="3131913"/>
          </a:xfrm>
        </p:spPr>
        <p:txBody>
          <a:bodyPr>
            <a:normAutofit/>
          </a:bodyPr>
          <a:lstStyle/>
          <a:p>
            <a:r>
              <a:rPr lang="tr-TR"/>
              <a:t>ÖĞRETİM İLKE VE YÖNTEMLERİ</a:t>
            </a:r>
          </a:p>
        </p:txBody>
      </p:sp>
      <p:sp>
        <p:nvSpPr>
          <p:cNvPr id="3" name="Alt Başlık 2">
            <a:extLst>
              <a:ext uri="{FF2B5EF4-FFF2-40B4-BE49-F238E27FC236}">
                <a16:creationId xmlns:a16="http://schemas.microsoft.com/office/drawing/2014/main" id="{B4C54F3E-0691-D24F-A1BA-08FB7A5F567C}"/>
              </a:ext>
            </a:extLst>
          </p:cNvPr>
          <p:cNvSpPr>
            <a:spLocks noGrp="1"/>
          </p:cNvSpPr>
          <p:nvPr>
            <p:ph type="subTitle" idx="1"/>
          </p:nvPr>
        </p:nvSpPr>
        <p:spPr>
          <a:xfrm>
            <a:off x="960120" y="4165600"/>
            <a:ext cx="4192557" cy="1727016"/>
          </a:xfrm>
        </p:spPr>
        <p:txBody>
          <a:bodyPr>
            <a:normAutofit/>
          </a:bodyPr>
          <a:lstStyle/>
          <a:p>
            <a:r>
              <a:rPr lang="tr-TR">
                <a:solidFill>
                  <a:schemeClr val="tx1">
                    <a:lumMod val="50000"/>
                    <a:lumOff val="50000"/>
                  </a:schemeClr>
                </a:solidFill>
              </a:rPr>
              <a:t>ÖĞRENME- ÖĞRETİM MODELLERİ VE YAKLAŞIMLARI-I</a:t>
            </a:r>
          </a:p>
        </p:txBody>
      </p:sp>
    </p:spTree>
    <p:extLst>
      <p:ext uri="{BB962C8B-B14F-4D97-AF65-F5344CB8AC3E}">
        <p14:creationId xmlns:p14="http://schemas.microsoft.com/office/powerpoint/2010/main" val="23599018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2500924-6D4F-3C49-91F7-938C847DF918}"/>
              </a:ext>
            </a:extLst>
          </p:cNvPr>
          <p:cNvSpPr>
            <a:spLocks noGrp="1"/>
          </p:cNvSpPr>
          <p:nvPr>
            <p:ph type="title"/>
          </p:nvPr>
        </p:nvSpPr>
        <p:spPr>
          <a:xfrm>
            <a:off x="913775" y="618517"/>
            <a:ext cx="3237311" cy="6239483"/>
          </a:xfrm>
        </p:spPr>
        <p:txBody>
          <a:bodyPr/>
          <a:lstStyle/>
          <a:p>
            <a:r>
              <a:rPr lang="tr-TR" dirty="0"/>
              <a:t>DERS İÇERİĞİ</a:t>
            </a:r>
          </a:p>
        </p:txBody>
      </p:sp>
      <p:graphicFrame>
        <p:nvGraphicFramePr>
          <p:cNvPr id="4" name="İçerik Yer Tutucusu 3">
            <a:extLst>
              <a:ext uri="{FF2B5EF4-FFF2-40B4-BE49-F238E27FC236}">
                <a16:creationId xmlns:a16="http://schemas.microsoft.com/office/drawing/2014/main" id="{1319FBAF-A1ED-4941-94D2-8FE66D33D7C4}"/>
              </a:ext>
            </a:extLst>
          </p:cNvPr>
          <p:cNvGraphicFramePr>
            <a:graphicFrameLocks noGrp="1"/>
          </p:cNvGraphicFramePr>
          <p:nvPr>
            <p:ph idx="1"/>
            <p:extLst>
              <p:ext uri="{D42A27DB-BD31-4B8C-83A1-F6EECF244321}">
                <p14:modId xmlns:p14="http://schemas.microsoft.com/office/powerpoint/2010/main" val="3507444050"/>
              </p:ext>
            </p:extLst>
          </p:nvPr>
        </p:nvGraphicFramePr>
        <p:xfrm>
          <a:off x="3958046" y="235131"/>
          <a:ext cx="8033657" cy="64530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414049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9958368-AB4A-9E42-A5DD-B1807422D09C}"/>
              </a:ext>
            </a:extLst>
          </p:cNvPr>
          <p:cNvSpPr>
            <a:spLocks noGrp="1"/>
          </p:cNvSpPr>
          <p:nvPr>
            <p:ph type="title"/>
          </p:nvPr>
        </p:nvSpPr>
        <p:spPr/>
        <p:txBody>
          <a:bodyPr/>
          <a:lstStyle/>
          <a:p>
            <a:r>
              <a:rPr lang="tr-TR" dirty="0"/>
              <a:t>OKULDA ÖĞRENME MODELİ</a:t>
            </a:r>
          </a:p>
        </p:txBody>
      </p:sp>
      <p:graphicFrame>
        <p:nvGraphicFramePr>
          <p:cNvPr id="4" name="İçerik Yer Tutucusu 3">
            <a:extLst>
              <a:ext uri="{FF2B5EF4-FFF2-40B4-BE49-F238E27FC236}">
                <a16:creationId xmlns:a16="http://schemas.microsoft.com/office/drawing/2014/main" id="{9149248C-CFAF-874C-A33F-6FE451AE908A}"/>
              </a:ext>
            </a:extLst>
          </p:cNvPr>
          <p:cNvGraphicFramePr>
            <a:graphicFrameLocks noGrp="1"/>
          </p:cNvGraphicFramePr>
          <p:nvPr>
            <p:ph idx="1"/>
            <p:extLst>
              <p:ext uri="{D42A27DB-BD31-4B8C-83A1-F6EECF244321}">
                <p14:modId xmlns:p14="http://schemas.microsoft.com/office/powerpoint/2010/main" val="3081270989"/>
              </p:ext>
            </p:extLst>
          </p:nvPr>
        </p:nvGraphicFramePr>
        <p:xfrm>
          <a:off x="913775" y="2367093"/>
          <a:ext cx="10364452" cy="342410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335117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53F7929-9294-6F4D-88B1-4C42EC27C64D}"/>
              </a:ext>
            </a:extLst>
          </p:cNvPr>
          <p:cNvSpPr>
            <a:spLocks noGrp="1"/>
          </p:cNvSpPr>
          <p:nvPr>
            <p:ph type="title"/>
          </p:nvPr>
        </p:nvSpPr>
        <p:spPr/>
        <p:txBody>
          <a:bodyPr/>
          <a:lstStyle/>
          <a:p>
            <a:r>
              <a:rPr lang="tr-TR" dirty="0"/>
              <a:t>OKULDA ÖĞRENME MODELİ</a:t>
            </a:r>
          </a:p>
        </p:txBody>
      </p:sp>
      <p:graphicFrame>
        <p:nvGraphicFramePr>
          <p:cNvPr id="4" name="İçerik Yer Tutucusu 3">
            <a:extLst>
              <a:ext uri="{FF2B5EF4-FFF2-40B4-BE49-F238E27FC236}">
                <a16:creationId xmlns:a16="http://schemas.microsoft.com/office/drawing/2014/main" id="{72C7475C-B50D-7249-A6F0-E50387F02F91}"/>
              </a:ext>
            </a:extLst>
          </p:cNvPr>
          <p:cNvGraphicFramePr>
            <a:graphicFrameLocks noGrp="1"/>
          </p:cNvGraphicFramePr>
          <p:nvPr>
            <p:ph idx="1"/>
            <p:extLst>
              <p:ext uri="{D42A27DB-BD31-4B8C-83A1-F6EECF244321}">
                <p14:modId xmlns:p14="http://schemas.microsoft.com/office/powerpoint/2010/main" val="789847174"/>
              </p:ext>
            </p:extLst>
          </p:nvPr>
        </p:nvGraphicFramePr>
        <p:xfrm>
          <a:off x="913775" y="2367093"/>
          <a:ext cx="10364452" cy="342410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419346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8B563E5-1B41-9C4F-A5CF-21F7FC48C4BA}"/>
              </a:ext>
            </a:extLst>
          </p:cNvPr>
          <p:cNvSpPr>
            <a:spLocks noGrp="1"/>
          </p:cNvSpPr>
          <p:nvPr>
            <p:ph type="title"/>
          </p:nvPr>
        </p:nvSpPr>
        <p:spPr/>
        <p:txBody>
          <a:bodyPr/>
          <a:lstStyle/>
          <a:p>
            <a:r>
              <a:rPr lang="tr-TR" dirty="0"/>
              <a:t>TAM ÖĞRENME MODELİ</a:t>
            </a:r>
          </a:p>
        </p:txBody>
      </p:sp>
      <p:graphicFrame>
        <p:nvGraphicFramePr>
          <p:cNvPr id="4" name="İçerik Yer Tutucusu 3">
            <a:extLst>
              <a:ext uri="{FF2B5EF4-FFF2-40B4-BE49-F238E27FC236}">
                <a16:creationId xmlns:a16="http://schemas.microsoft.com/office/drawing/2014/main" id="{3B923C18-2B55-4947-9B75-58B280553273}"/>
              </a:ext>
            </a:extLst>
          </p:cNvPr>
          <p:cNvGraphicFramePr>
            <a:graphicFrameLocks noGrp="1"/>
          </p:cNvGraphicFramePr>
          <p:nvPr>
            <p:ph idx="1"/>
            <p:extLst>
              <p:ext uri="{D42A27DB-BD31-4B8C-83A1-F6EECF244321}">
                <p14:modId xmlns:p14="http://schemas.microsoft.com/office/powerpoint/2010/main" val="4045471205"/>
              </p:ext>
            </p:extLst>
          </p:nvPr>
        </p:nvGraphicFramePr>
        <p:xfrm>
          <a:off x="696686" y="1944914"/>
          <a:ext cx="10914743" cy="415108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814243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3047AF2-787A-D743-9BA3-634497B25319}"/>
              </a:ext>
            </a:extLst>
          </p:cNvPr>
          <p:cNvSpPr>
            <a:spLocks noGrp="1"/>
          </p:cNvSpPr>
          <p:nvPr>
            <p:ph type="title"/>
          </p:nvPr>
        </p:nvSpPr>
        <p:spPr/>
        <p:txBody>
          <a:bodyPr/>
          <a:lstStyle/>
          <a:p>
            <a:r>
              <a:rPr lang="tr-TR" dirty="0"/>
              <a:t>Tam öğrenme modeli</a:t>
            </a:r>
          </a:p>
        </p:txBody>
      </p:sp>
      <p:graphicFrame>
        <p:nvGraphicFramePr>
          <p:cNvPr id="6" name="İçerik Yer Tutucusu 5">
            <a:extLst>
              <a:ext uri="{FF2B5EF4-FFF2-40B4-BE49-F238E27FC236}">
                <a16:creationId xmlns:a16="http://schemas.microsoft.com/office/drawing/2014/main" id="{2E819617-8871-6F40-ADA0-31588C246218}"/>
              </a:ext>
            </a:extLst>
          </p:cNvPr>
          <p:cNvGraphicFramePr>
            <a:graphicFrameLocks noGrp="1"/>
          </p:cNvGraphicFramePr>
          <p:nvPr>
            <p:ph idx="1"/>
            <p:extLst>
              <p:ext uri="{D42A27DB-BD31-4B8C-83A1-F6EECF244321}">
                <p14:modId xmlns:p14="http://schemas.microsoft.com/office/powerpoint/2010/main" val="3200754706"/>
              </p:ext>
            </p:extLst>
          </p:nvPr>
        </p:nvGraphicFramePr>
        <p:xfrm>
          <a:off x="913775" y="2367093"/>
          <a:ext cx="10364452" cy="342410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819383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144AA44-5C96-584E-A3F4-6625572E1F9A}"/>
              </a:ext>
            </a:extLst>
          </p:cNvPr>
          <p:cNvSpPr>
            <a:spLocks noGrp="1"/>
          </p:cNvSpPr>
          <p:nvPr>
            <p:ph type="title"/>
          </p:nvPr>
        </p:nvSpPr>
        <p:spPr>
          <a:xfrm>
            <a:off x="913775" y="618517"/>
            <a:ext cx="10364451" cy="1596177"/>
          </a:xfrm>
        </p:spPr>
        <p:txBody>
          <a:bodyPr>
            <a:normAutofit/>
          </a:bodyPr>
          <a:lstStyle/>
          <a:p>
            <a:r>
              <a:rPr lang="tr-TR"/>
              <a:t>Tam öğrenme modeli</a:t>
            </a:r>
            <a:endParaRPr lang="tr-TR" dirty="0"/>
          </a:p>
        </p:txBody>
      </p:sp>
      <p:graphicFrame>
        <p:nvGraphicFramePr>
          <p:cNvPr id="17" name="İçerik Yer Tutucusu 2">
            <a:extLst>
              <a:ext uri="{FF2B5EF4-FFF2-40B4-BE49-F238E27FC236}">
                <a16:creationId xmlns:a16="http://schemas.microsoft.com/office/drawing/2014/main" id="{8694EC25-2BE2-4956-8EC7-FEA304D3B272}"/>
              </a:ext>
            </a:extLst>
          </p:cNvPr>
          <p:cNvGraphicFramePr>
            <a:graphicFrameLocks noGrp="1"/>
          </p:cNvGraphicFramePr>
          <p:nvPr>
            <p:ph idx="1"/>
            <p:extLst>
              <p:ext uri="{D42A27DB-BD31-4B8C-83A1-F6EECF244321}">
                <p14:modId xmlns:p14="http://schemas.microsoft.com/office/powerpoint/2010/main" val="3323246380"/>
              </p:ext>
            </p:extLst>
          </p:nvPr>
        </p:nvGraphicFramePr>
        <p:xfrm>
          <a:off x="551542" y="1886857"/>
          <a:ext cx="11524343" cy="476068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923710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CF3AE20-BCDE-6A4E-9EE5-DF56F3EA1178}"/>
              </a:ext>
            </a:extLst>
          </p:cNvPr>
          <p:cNvSpPr>
            <a:spLocks noGrp="1"/>
          </p:cNvSpPr>
          <p:nvPr>
            <p:ph type="title"/>
          </p:nvPr>
        </p:nvSpPr>
        <p:spPr/>
        <p:txBody>
          <a:bodyPr/>
          <a:lstStyle/>
          <a:p>
            <a:r>
              <a:rPr lang="tr-TR" dirty="0"/>
              <a:t>Tam öğrenme modeli </a:t>
            </a:r>
          </a:p>
        </p:txBody>
      </p:sp>
      <p:graphicFrame>
        <p:nvGraphicFramePr>
          <p:cNvPr id="4" name="İçerik Yer Tutucusu 3">
            <a:extLst>
              <a:ext uri="{FF2B5EF4-FFF2-40B4-BE49-F238E27FC236}">
                <a16:creationId xmlns:a16="http://schemas.microsoft.com/office/drawing/2014/main" id="{9FE89440-0DB6-164E-83AA-70DFE9FAAB0F}"/>
              </a:ext>
            </a:extLst>
          </p:cNvPr>
          <p:cNvGraphicFramePr>
            <a:graphicFrameLocks noGrp="1"/>
          </p:cNvGraphicFramePr>
          <p:nvPr>
            <p:ph idx="1"/>
            <p:extLst>
              <p:ext uri="{D42A27DB-BD31-4B8C-83A1-F6EECF244321}">
                <p14:modId xmlns:p14="http://schemas.microsoft.com/office/powerpoint/2010/main" val="1685971972"/>
              </p:ext>
            </p:extLst>
          </p:nvPr>
        </p:nvGraphicFramePr>
        <p:xfrm>
          <a:off x="913775" y="2367093"/>
          <a:ext cx="10364452" cy="342410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136046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F77F1F7-8D70-D441-8377-D1DCD8C02C57}"/>
              </a:ext>
            </a:extLst>
          </p:cNvPr>
          <p:cNvSpPr>
            <a:spLocks noGrp="1"/>
          </p:cNvSpPr>
          <p:nvPr>
            <p:ph type="title"/>
          </p:nvPr>
        </p:nvSpPr>
        <p:spPr/>
        <p:txBody>
          <a:bodyPr/>
          <a:lstStyle/>
          <a:p>
            <a:r>
              <a:rPr lang="tr-TR" dirty="0"/>
              <a:t>SLAVİN’İN ETKİLİ ÖĞRETİM MODELİ</a:t>
            </a:r>
          </a:p>
        </p:txBody>
      </p:sp>
      <p:graphicFrame>
        <p:nvGraphicFramePr>
          <p:cNvPr id="4" name="İçerik Yer Tutucusu 3">
            <a:extLst>
              <a:ext uri="{FF2B5EF4-FFF2-40B4-BE49-F238E27FC236}">
                <a16:creationId xmlns:a16="http://schemas.microsoft.com/office/drawing/2014/main" id="{B06CD672-4F3D-9D4F-AD54-25ACE7A47B1F}"/>
              </a:ext>
            </a:extLst>
          </p:cNvPr>
          <p:cNvGraphicFramePr>
            <a:graphicFrameLocks noGrp="1"/>
          </p:cNvGraphicFramePr>
          <p:nvPr>
            <p:ph idx="1"/>
            <p:extLst>
              <p:ext uri="{D42A27DB-BD31-4B8C-83A1-F6EECF244321}">
                <p14:modId xmlns:p14="http://schemas.microsoft.com/office/powerpoint/2010/main" val="1333020776"/>
              </p:ext>
            </p:extLst>
          </p:nvPr>
        </p:nvGraphicFramePr>
        <p:xfrm>
          <a:off x="913775" y="2367093"/>
          <a:ext cx="10364452" cy="342410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146061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A9ED253-1A22-EE4B-AF43-78FFFE36AD3A}"/>
              </a:ext>
            </a:extLst>
          </p:cNvPr>
          <p:cNvSpPr>
            <a:spLocks noGrp="1"/>
          </p:cNvSpPr>
          <p:nvPr>
            <p:ph type="title"/>
          </p:nvPr>
        </p:nvSpPr>
        <p:spPr/>
        <p:txBody>
          <a:bodyPr/>
          <a:lstStyle/>
          <a:p>
            <a:r>
              <a:rPr lang="tr-TR" dirty="0"/>
              <a:t>SLAVİN’İN ETKİLİ ÖĞRETİM MODELİ</a:t>
            </a:r>
          </a:p>
        </p:txBody>
      </p:sp>
      <p:graphicFrame>
        <p:nvGraphicFramePr>
          <p:cNvPr id="4" name="İçerik Yer Tutucusu 3">
            <a:extLst>
              <a:ext uri="{FF2B5EF4-FFF2-40B4-BE49-F238E27FC236}">
                <a16:creationId xmlns:a16="http://schemas.microsoft.com/office/drawing/2014/main" id="{7FCB2A0C-3EFE-B24A-89E3-2DCF306EB8EF}"/>
              </a:ext>
            </a:extLst>
          </p:cNvPr>
          <p:cNvGraphicFramePr>
            <a:graphicFrameLocks noGrp="1"/>
          </p:cNvGraphicFramePr>
          <p:nvPr>
            <p:ph idx="1"/>
            <p:extLst>
              <p:ext uri="{D42A27DB-BD31-4B8C-83A1-F6EECF244321}">
                <p14:modId xmlns:p14="http://schemas.microsoft.com/office/powerpoint/2010/main" val="900461682"/>
              </p:ext>
            </p:extLst>
          </p:nvPr>
        </p:nvGraphicFramePr>
        <p:xfrm>
          <a:off x="913775" y="2367093"/>
          <a:ext cx="10364452" cy="342410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587617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55735EC-148E-4646-B176-4AFE5FC49642}"/>
              </a:ext>
            </a:extLst>
          </p:cNvPr>
          <p:cNvSpPr>
            <a:spLocks noGrp="1"/>
          </p:cNvSpPr>
          <p:nvPr>
            <p:ph type="title"/>
          </p:nvPr>
        </p:nvSpPr>
        <p:spPr>
          <a:xfrm>
            <a:off x="913775" y="618517"/>
            <a:ext cx="10364451" cy="1596177"/>
          </a:xfrm>
        </p:spPr>
        <p:txBody>
          <a:bodyPr>
            <a:normAutofit/>
          </a:bodyPr>
          <a:lstStyle/>
          <a:p>
            <a:r>
              <a:rPr lang="tr-TR" dirty="0"/>
              <a:t>GAGNE’NİN ÖĞRETİM DURUMLARI MODELİ</a:t>
            </a:r>
          </a:p>
        </p:txBody>
      </p:sp>
      <p:graphicFrame>
        <p:nvGraphicFramePr>
          <p:cNvPr id="5" name="İçerik Yer Tutucusu 2">
            <a:extLst>
              <a:ext uri="{FF2B5EF4-FFF2-40B4-BE49-F238E27FC236}">
                <a16:creationId xmlns:a16="http://schemas.microsoft.com/office/drawing/2014/main" id="{DF51A4F1-76B9-42BF-BB76-2B0B71F37284}"/>
              </a:ext>
            </a:extLst>
          </p:cNvPr>
          <p:cNvGraphicFramePr>
            <a:graphicFrameLocks noGrp="1"/>
          </p:cNvGraphicFramePr>
          <p:nvPr>
            <p:ph idx="1"/>
            <p:extLst>
              <p:ext uri="{D42A27DB-BD31-4B8C-83A1-F6EECF244321}">
                <p14:modId xmlns:p14="http://schemas.microsoft.com/office/powerpoint/2010/main" val="3829481827"/>
              </p:ext>
            </p:extLst>
          </p:nvPr>
        </p:nvGraphicFramePr>
        <p:xfrm>
          <a:off x="914400" y="2532475"/>
          <a:ext cx="10363200" cy="30290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996135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ED16402-64D3-3D42-8CE8-CC2B8B591A46}"/>
              </a:ext>
            </a:extLst>
          </p:cNvPr>
          <p:cNvSpPr>
            <a:spLocks noGrp="1"/>
          </p:cNvSpPr>
          <p:nvPr>
            <p:ph type="title"/>
          </p:nvPr>
        </p:nvSpPr>
        <p:spPr/>
        <p:txBody>
          <a:bodyPr/>
          <a:lstStyle/>
          <a:p>
            <a:r>
              <a:rPr lang="tr-TR" dirty="0"/>
              <a:t>GAGNE’NİN ÖĞRETİM DURUMLARI MODELİ</a:t>
            </a:r>
          </a:p>
        </p:txBody>
      </p:sp>
      <p:graphicFrame>
        <p:nvGraphicFramePr>
          <p:cNvPr id="4" name="İçerik Yer Tutucusu 3">
            <a:extLst>
              <a:ext uri="{FF2B5EF4-FFF2-40B4-BE49-F238E27FC236}">
                <a16:creationId xmlns:a16="http://schemas.microsoft.com/office/drawing/2014/main" id="{F3390333-E14A-F249-A4C5-BE08CBB6EBB4}"/>
              </a:ext>
            </a:extLst>
          </p:cNvPr>
          <p:cNvGraphicFramePr>
            <a:graphicFrameLocks noGrp="1"/>
          </p:cNvGraphicFramePr>
          <p:nvPr>
            <p:ph idx="1"/>
            <p:extLst>
              <p:ext uri="{D42A27DB-BD31-4B8C-83A1-F6EECF244321}">
                <p14:modId xmlns:p14="http://schemas.microsoft.com/office/powerpoint/2010/main" val="606463901"/>
              </p:ext>
            </p:extLst>
          </p:nvPr>
        </p:nvGraphicFramePr>
        <p:xfrm>
          <a:off x="508000" y="1944914"/>
          <a:ext cx="11030857" cy="458651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286738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4B8A642-9C8B-6346-B80F-CD4E21A1FF97}"/>
              </a:ext>
            </a:extLst>
          </p:cNvPr>
          <p:cNvSpPr>
            <a:spLocks noGrp="1"/>
          </p:cNvSpPr>
          <p:nvPr>
            <p:ph type="title"/>
          </p:nvPr>
        </p:nvSpPr>
        <p:spPr>
          <a:xfrm>
            <a:off x="652518" y="0"/>
            <a:ext cx="10364451" cy="1596177"/>
          </a:xfrm>
        </p:spPr>
        <p:txBody>
          <a:bodyPr/>
          <a:lstStyle/>
          <a:p>
            <a:r>
              <a:rPr lang="tr-TR" dirty="0"/>
              <a:t>GAGNE’NİN ÖĞRETİM DURUMLARI MODELİ</a:t>
            </a:r>
          </a:p>
        </p:txBody>
      </p:sp>
      <p:graphicFrame>
        <p:nvGraphicFramePr>
          <p:cNvPr id="4" name="İçerik Yer Tutucusu 3">
            <a:extLst>
              <a:ext uri="{FF2B5EF4-FFF2-40B4-BE49-F238E27FC236}">
                <a16:creationId xmlns:a16="http://schemas.microsoft.com/office/drawing/2014/main" id="{7960CD99-AF29-984C-904A-2F6B247739C3}"/>
              </a:ext>
            </a:extLst>
          </p:cNvPr>
          <p:cNvGraphicFramePr>
            <a:graphicFrameLocks noGrp="1"/>
          </p:cNvGraphicFramePr>
          <p:nvPr>
            <p:ph idx="1"/>
            <p:extLst>
              <p:ext uri="{D42A27DB-BD31-4B8C-83A1-F6EECF244321}">
                <p14:modId xmlns:p14="http://schemas.microsoft.com/office/powerpoint/2010/main" val="292640138"/>
              </p:ext>
            </p:extLst>
          </p:nvPr>
        </p:nvGraphicFramePr>
        <p:xfrm>
          <a:off x="463834" y="1354089"/>
          <a:ext cx="6604624" cy="362431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Diyagram 5">
            <a:extLst>
              <a:ext uri="{FF2B5EF4-FFF2-40B4-BE49-F238E27FC236}">
                <a16:creationId xmlns:a16="http://schemas.microsoft.com/office/drawing/2014/main" id="{0F134E79-C72F-294D-B19C-97FA20F93A93}"/>
              </a:ext>
            </a:extLst>
          </p:cNvPr>
          <p:cNvGraphicFramePr/>
          <p:nvPr>
            <p:extLst>
              <p:ext uri="{D42A27DB-BD31-4B8C-83A1-F6EECF244321}">
                <p14:modId xmlns:p14="http://schemas.microsoft.com/office/powerpoint/2010/main" val="3699008155"/>
              </p:ext>
            </p:extLst>
          </p:nvPr>
        </p:nvGraphicFramePr>
        <p:xfrm>
          <a:off x="7590974" y="2776095"/>
          <a:ext cx="4383312" cy="3857487"/>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7" name="Sağ Ok 6">
            <a:extLst>
              <a:ext uri="{FF2B5EF4-FFF2-40B4-BE49-F238E27FC236}">
                <a16:creationId xmlns:a16="http://schemas.microsoft.com/office/drawing/2014/main" id="{F29BFE26-E4B8-FA4F-A89E-47A3C30F412C}"/>
              </a:ext>
            </a:extLst>
          </p:cNvPr>
          <p:cNvSpPr/>
          <p:nvPr/>
        </p:nvSpPr>
        <p:spPr>
          <a:xfrm>
            <a:off x="6422573" y="4400038"/>
            <a:ext cx="1291770" cy="406400"/>
          </a:xfrm>
          <a:prstGeom prst="rightArrow">
            <a:avLst/>
          </a:prstGeom>
          <a:solidFill>
            <a:schemeClr val="accent6"/>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42799133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E50C13D-F188-0F4D-A003-CF0896DD8336}"/>
              </a:ext>
            </a:extLst>
          </p:cNvPr>
          <p:cNvSpPr>
            <a:spLocks noGrp="1"/>
          </p:cNvSpPr>
          <p:nvPr>
            <p:ph type="title"/>
          </p:nvPr>
        </p:nvSpPr>
        <p:spPr/>
        <p:txBody>
          <a:bodyPr/>
          <a:lstStyle/>
          <a:p>
            <a:r>
              <a:rPr lang="tr-TR" dirty="0"/>
              <a:t>KOLB'UN YAŞANTI TEMELLİ ÖĞRETİM MODELİ</a:t>
            </a:r>
          </a:p>
        </p:txBody>
      </p:sp>
      <p:graphicFrame>
        <p:nvGraphicFramePr>
          <p:cNvPr id="5" name="İçerik Yer Tutucusu 4">
            <a:extLst>
              <a:ext uri="{FF2B5EF4-FFF2-40B4-BE49-F238E27FC236}">
                <a16:creationId xmlns:a16="http://schemas.microsoft.com/office/drawing/2014/main" id="{1AED1DE3-F84F-4D4A-A76B-22D58F3FF57A}"/>
              </a:ext>
            </a:extLst>
          </p:cNvPr>
          <p:cNvGraphicFramePr>
            <a:graphicFrameLocks noGrp="1"/>
          </p:cNvGraphicFramePr>
          <p:nvPr>
            <p:ph idx="1"/>
            <p:extLst>
              <p:ext uri="{D42A27DB-BD31-4B8C-83A1-F6EECF244321}">
                <p14:modId xmlns:p14="http://schemas.microsoft.com/office/powerpoint/2010/main" val="2218001892"/>
              </p:ext>
            </p:extLst>
          </p:nvPr>
        </p:nvGraphicFramePr>
        <p:xfrm>
          <a:off x="509666" y="1978702"/>
          <a:ext cx="11197651" cy="455700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197847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538E112-CD1A-A74A-9DEC-312C398C8CE2}"/>
              </a:ext>
            </a:extLst>
          </p:cNvPr>
          <p:cNvSpPr>
            <a:spLocks noGrp="1"/>
          </p:cNvSpPr>
          <p:nvPr>
            <p:ph type="title"/>
          </p:nvPr>
        </p:nvSpPr>
        <p:spPr/>
        <p:txBody>
          <a:bodyPr/>
          <a:lstStyle/>
          <a:p>
            <a:r>
              <a:rPr lang="tr-TR" dirty="0"/>
              <a:t>KOLB'UN YAŞANTI TEMELLİ ÖĞRETİM MODELİ</a:t>
            </a:r>
          </a:p>
        </p:txBody>
      </p:sp>
      <p:graphicFrame>
        <p:nvGraphicFramePr>
          <p:cNvPr id="4" name="İçerik Yer Tutucusu 3">
            <a:extLst>
              <a:ext uri="{FF2B5EF4-FFF2-40B4-BE49-F238E27FC236}">
                <a16:creationId xmlns:a16="http://schemas.microsoft.com/office/drawing/2014/main" id="{2E6A42E0-CBF5-3C46-B3B5-B98312B35FDC}"/>
              </a:ext>
            </a:extLst>
          </p:cNvPr>
          <p:cNvGraphicFramePr>
            <a:graphicFrameLocks noGrp="1"/>
          </p:cNvGraphicFramePr>
          <p:nvPr>
            <p:ph idx="1"/>
            <p:extLst>
              <p:ext uri="{D42A27DB-BD31-4B8C-83A1-F6EECF244321}">
                <p14:modId xmlns:p14="http://schemas.microsoft.com/office/powerpoint/2010/main" val="1530873610"/>
              </p:ext>
            </p:extLst>
          </p:nvPr>
        </p:nvGraphicFramePr>
        <p:xfrm>
          <a:off x="539646" y="1828800"/>
          <a:ext cx="11467475" cy="45719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198364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6D58954F-C5AC-4BE0-811D-8DFE18E350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C359E835-CE77-4DCC-8EC3-1924094D3B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76061" y="-2"/>
            <a:ext cx="81313" cy="6858002"/>
          </a:xfrm>
          <a:prstGeom prst="rect">
            <a:avLst/>
          </a:prstGeom>
          <a:gradFill flip="none" rotWithShape="1">
            <a:gsLst>
              <a:gs pos="84000">
                <a:srgbClr val="B5B5B5"/>
              </a:gs>
              <a:gs pos="60159">
                <a:srgbClr val="D5D5D5"/>
              </a:gs>
              <a:gs pos="50447">
                <a:srgbClr val="E6E6E6"/>
              </a:gs>
              <a:gs pos="44260">
                <a:srgbClr val="D5D5D5"/>
              </a:gs>
              <a:gs pos="15928">
                <a:srgbClr val="B5B5B5"/>
              </a:gs>
              <a:gs pos="7000">
                <a:srgbClr val="8A8A8A"/>
              </a:gs>
              <a:gs pos="0">
                <a:srgbClr val="BBBBBB"/>
              </a:gs>
              <a:gs pos="93000">
                <a:srgbClr val="8A8A8A"/>
              </a:gs>
              <a:gs pos="100000">
                <a:srgbClr val="BBBBB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22" name="Picture 2" descr="Motivasyon ve Öğrenme Stratejileri | Beyin Okulum">
            <a:extLst>
              <a:ext uri="{FF2B5EF4-FFF2-40B4-BE49-F238E27FC236}">
                <a16:creationId xmlns:a16="http://schemas.microsoft.com/office/drawing/2014/main" id="{12C72A91-A852-6147-992F-41847E9CBF7C}"/>
              </a:ext>
            </a:extLst>
          </p:cNvPr>
          <p:cNvPicPr>
            <a:picLocks noChangeAspect="1" noChangeArrowheads="1"/>
          </p:cNvPicPr>
          <p:nvPr/>
        </p:nvPicPr>
        <p:blipFill rotWithShape="1">
          <a:blip r:embed="rId2">
            <a:duotone>
              <a:schemeClr val="accent2">
                <a:shade val="45000"/>
                <a:satMod val="135000"/>
              </a:schemeClr>
              <a:prstClr val="white"/>
            </a:duotone>
            <a:extLst>
              <a:ext uri="{28A0092B-C50C-407E-A947-70E740481C1C}">
                <a14:useLocalDpi xmlns:a14="http://schemas.microsoft.com/office/drawing/2010/main" val="0"/>
              </a:ext>
            </a:extLst>
          </a:blip>
          <a:srcRect l="24158" r="19324" b="1"/>
          <a:stretch/>
        </p:blipFill>
        <p:spPr bwMode="auto">
          <a:xfrm>
            <a:off x="8157374" y="10"/>
            <a:ext cx="4034626" cy="6857990"/>
          </a:xfrm>
          <a:prstGeom prst="rect">
            <a:avLst/>
          </a:prstGeom>
          <a:noFill/>
          <a:extLst>
            <a:ext uri="{909E8E84-426E-40DD-AFC4-6F175D3DCCD1}">
              <a14:hiddenFill xmlns:a14="http://schemas.microsoft.com/office/drawing/2010/main">
                <a:solidFill>
                  <a:srgbClr val="FFFFFF"/>
                </a:solidFill>
              </a14:hiddenFill>
            </a:ext>
          </a:extLst>
        </p:spPr>
      </p:pic>
      <p:pic>
        <p:nvPicPr>
          <p:cNvPr id="75" name="Picture 74">
            <a:extLst>
              <a:ext uri="{FF2B5EF4-FFF2-40B4-BE49-F238E27FC236}">
                <a16:creationId xmlns:a16="http://schemas.microsoft.com/office/drawing/2014/main" id="{B03B59B5-123A-4DC5-87BD-6D3E22FA650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Başlık 1">
            <a:extLst>
              <a:ext uri="{FF2B5EF4-FFF2-40B4-BE49-F238E27FC236}">
                <a16:creationId xmlns:a16="http://schemas.microsoft.com/office/drawing/2014/main" id="{CCEB0DCA-8643-1C4C-86C5-86CCF13C397A}"/>
              </a:ext>
            </a:extLst>
          </p:cNvPr>
          <p:cNvSpPr>
            <a:spLocks noGrp="1"/>
          </p:cNvSpPr>
          <p:nvPr>
            <p:ph type="title"/>
          </p:nvPr>
        </p:nvSpPr>
        <p:spPr>
          <a:xfrm>
            <a:off x="913776" y="618517"/>
            <a:ext cx="6672886" cy="1596177"/>
          </a:xfrm>
        </p:spPr>
        <p:txBody>
          <a:bodyPr>
            <a:normAutofit/>
          </a:bodyPr>
          <a:lstStyle/>
          <a:p>
            <a:r>
              <a:rPr lang="tr-TR" dirty="0"/>
              <a:t>KOLB'UN YAŞANTI TEMELLİ ÖĞRETİM MODELİ</a:t>
            </a:r>
          </a:p>
        </p:txBody>
      </p:sp>
      <p:graphicFrame>
        <p:nvGraphicFramePr>
          <p:cNvPr id="4" name="İçerik Yer Tutucusu 3">
            <a:extLst>
              <a:ext uri="{FF2B5EF4-FFF2-40B4-BE49-F238E27FC236}">
                <a16:creationId xmlns:a16="http://schemas.microsoft.com/office/drawing/2014/main" id="{A5332E5B-4F38-7A46-A038-DBB3B4631F45}"/>
              </a:ext>
            </a:extLst>
          </p:cNvPr>
          <p:cNvGraphicFramePr>
            <a:graphicFrameLocks noGrp="1"/>
          </p:cNvGraphicFramePr>
          <p:nvPr>
            <p:ph idx="1"/>
            <p:extLst>
              <p:ext uri="{D42A27DB-BD31-4B8C-83A1-F6EECF244321}">
                <p14:modId xmlns:p14="http://schemas.microsoft.com/office/powerpoint/2010/main" val="3861579225"/>
              </p:ext>
            </p:extLst>
          </p:nvPr>
        </p:nvGraphicFramePr>
        <p:xfrm>
          <a:off x="-83578" y="2053652"/>
          <a:ext cx="7788522" cy="454202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7656884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FAA8038-F0FA-FC4D-BB07-A182273CA66A}"/>
              </a:ext>
            </a:extLst>
          </p:cNvPr>
          <p:cNvSpPr>
            <a:spLocks noGrp="1"/>
          </p:cNvSpPr>
          <p:nvPr>
            <p:ph type="title"/>
          </p:nvPr>
        </p:nvSpPr>
        <p:spPr/>
        <p:txBody>
          <a:bodyPr/>
          <a:lstStyle/>
          <a:p>
            <a:r>
              <a:rPr lang="tr-TR" dirty="0"/>
              <a:t>DUNN VE DUNN ÖĞRENME STİLİ MODELİ</a:t>
            </a:r>
          </a:p>
        </p:txBody>
      </p:sp>
      <p:graphicFrame>
        <p:nvGraphicFramePr>
          <p:cNvPr id="4" name="İçerik Yer Tutucusu 3">
            <a:extLst>
              <a:ext uri="{FF2B5EF4-FFF2-40B4-BE49-F238E27FC236}">
                <a16:creationId xmlns:a16="http://schemas.microsoft.com/office/drawing/2014/main" id="{2530BDD6-05C8-7F46-9EDE-6BBCB5908782}"/>
              </a:ext>
            </a:extLst>
          </p:cNvPr>
          <p:cNvGraphicFramePr>
            <a:graphicFrameLocks noGrp="1"/>
          </p:cNvGraphicFramePr>
          <p:nvPr>
            <p:ph idx="1"/>
            <p:extLst>
              <p:ext uri="{D42A27DB-BD31-4B8C-83A1-F6EECF244321}">
                <p14:modId xmlns:p14="http://schemas.microsoft.com/office/powerpoint/2010/main" val="865523990"/>
              </p:ext>
            </p:extLst>
          </p:nvPr>
        </p:nvGraphicFramePr>
        <p:xfrm>
          <a:off x="674557" y="2023673"/>
          <a:ext cx="10603670" cy="37675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037167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C995084-AE39-D944-BE20-1167A5FCB4C6}"/>
              </a:ext>
            </a:extLst>
          </p:cNvPr>
          <p:cNvSpPr>
            <a:spLocks noGrp="1"/>
          </p:cNvSpPr>
          <p:nvPr>
            <p:ph type="title"/>
          </p:nvPr>
        </p:nvSpPr>
        <p:spPr/>
        <p:txBody>
          <a:bodyPr/>
          <a:lstStyle/>
          <a:p>
            <a:r>
              <a:rPr lang="tr-TR" dirty="0"/>
              <a:t>DUNN VE DUNN ÖĞRENME STİLİ MODELİ</a:t>
            </a:r>
          </a:p>
        </p:txBody>
      </p:sp>
      <p:graphicFrame>
        <p:nvGraphicFramePr>
          <p:cNvPr id="4" name="İçerik Yer Tutucusu 3">
            <a:extLst>
              <a:ext uri="{FF2B5EF4-FFF2-40B4-BE49-F238E27FC236}">
                <a16:creationId xmlns:a16="http://schemas.microsoft.com/office/drawing/2014/main" id="{7444099C-83C9-D54D-8E06-5CDF0C6EC142}"/>
              </a:ext>
            </a:extLst>
          </p:cNvPr>
          <p:cNvGraphicFramePr>
            <a:graphicFrameLocks noGrp="1"/>
          </p:cNvGraphicFramePr>
          <p:nvPr>
            <p:ph idx="1"/>
            <p:extLst>
              <p:ext uri="{D42A27DB-BD31-4B8C-83A1-F6EECF244321}">
                <p14:modId xmlns:p14="http://schemas.microsoft.com/office/powerpoint/2010/main" val="1418271200"/>
              </p:ext>
            </p:extLst>
          </p:nvPr>
        </p:nvGraphicFramePr>
        <p:xfrm>
          <a:off x="913775" y="2367093"/>
          <a:ext cx="10364452" cy="342410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432670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592BA12-6C70-6043-B7B3-C67509715DE2}"/>
              </a:ext>
            </a:extLst>
          </p:cNvPr>
          <p:cNvSpPr>
            <a:spLocks noGrp="1"/>
          </p:cNvSpPr>
          <p:nvPr>
            <p:ph type="title"/>
          </p:nvPr>
        </p:nvSpPr>
        <p:spPr>
          <a:xfrm>
            <a:off x="913774" y="258753"/>
            <a:ext cx="10364451" cy="1596177"/>
          </a:xfrm>
        </p:spPr>
        <p:txBody>
          <a:bodyPr/>
          <a:lstStyle/>
          <a:p>
            <a:r>
              <a:rPr lang="tr-TR" dirty="0"/>
              <a:t>DUNN VE DUNN ÖĞRENME STİLİ MODELİ</a:t>
            </a:r>
          </a:p>
        </p:txBody>
      </p:sp>
      <p:graphicFrame>
        <p:nvGraphicFramePr>
          <p:cNvPr id="4" name="İçerik Yer Tutucusu 3">
            <a:extLst>
              <a:ext uri="{FF2B5EF4-FFF2-40B4-BE49-F238E27FC236}">
                <a16:creationId xmlns:a16="http://schemas.microsoft.com/office/drawing/2014/main" id="{77AADF88-D8D2-234F-8A35-224732826B42}"/>
              </a:ext>
            </a:extLst>
          </p:cNvPr>
          <p:cNvGraphicFramePr>
            <a:graphicFrameLocks noGrp="1"/>
          </p:cNvGraphicFramePr>
          <p:nvPr>
            <p:ph idx="1"/>
            <p:extLst>
              <p:ext uri="{D42A27DB-BD31-4B8C-83A1-F6EECF244321}">
                <p14:modId xmlns:p14="http://schemas.microsoft.com/office/powerpoint/2010/main" val="4265193613"/>
              </p:ext>
            </p:extLst>
          </p:nvPr>
        </p:nvGraphicFramePr>
        <p:xfrm>
          <a:off x="2923083" y="1716373"/>
          <a:ext cx="11002780" cy="443708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100" name="Picture 4" descr="ÖĞRENME NEDİR? ÖĞRENMEYİ ÖĞRENMEK">
            <a:extLst>
              <a:ext uri="{FF2B5EF4-FFF2-40B4-BE49-F238E27FC236}">
                <a16:creationId xmlns:a16="http://schemas.microsoft.com/office/drawing/2014/main" id="{EA7273DA-104A-CA49-BB05-F034F7113EFB}"/>
              </a:ext>
            </a:extLst>
          </p:cNvPr>
          <p:cNvPicPr>
            <a:picLocks noChangeAspect="1" noChangeArrowheads="1"/>
          </p:cNvPicPr>
          <p:nvPr/>
        </p:nvPicPr>
        <p:blipFill>
          <a:blip r:embed="rId7">
            <a:extLst>
              <a:ext uri="{BEBA8EAE-BF5A-486C-A8C5-ECC9F3942E4B}">
                <a14:imgProps xmlns:a14="http://schemas.microsoft.com/office/drawing/2010/main">
                  <a14:imgLayer r:embed="rId8">
                    <a14:imgEffect>
                      <a14:colorTemperature colorTemp="4700"/>
                    </a14:imgEffect>
                  </a14:imgLayer>
                </a14:imgProps>
              </a:ext>
              <a:ext uri="{28A0092B-C50C-407E-A947-70E740481C1C}">
                <a14:useLocalDpi xmlns:a14="http://schemas.microsoft.com/office/drawing/2010/main" val="0"/>
              </a:ext>
            </a:extLst>
          </a:blip>
          <a:srcRect/>
          <a:stretch>
            <a:fillRect/>
          </a:stretch>
        </p:blipFill>
        <p:spPr bwMode="auto">
          <a:xfrm>
            <a:off x="424358" y="1716373"/>
            <a:ext cx="5032062" cy="443708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36901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E7C102B-B7CA-0443-88C0-4868DBEB84CF}"/>
              </a:ext>
            </a:extLst>
          </p:cNvPr>
          <p:cNvSpPr>
            <a:spLocks noGrp="1"/>
          </p:cNvSpPr>
          <p:nvPr>
            <p:ph type="title"/>
          </p:nvPr>
        </p:nvSpPr>
        <p:spPr/>
        <p:txBody>
          <a:bodyPr/>
          <a:lstStyle/>
          <a:p>
            <a:r>
              <a:rPr lang="tr-TR" dirty="0"/>
              <a:t>Aktif öğrenme</a:t>
            </a:r>
          </a:p>
        </p:txBody>
      </p:sp>
      <p:graphicFrame>
        <p:nvGraphicFramePr>
          <p:cNvPr id="4" name="İçerik Yer Tutucusu 3">
            <a:extLst>
              <a:ext uri="{FF2B5EF4-FFF2-40B4-BE49-F238E27FC236}">
                <a16:creationId xmlns:a16="http://schemas.microsoft.com/office/drawing/2014/main" id="{14740E41-CA8C-6940-B0AA-77F34D15E07F}"/>
              </a:ext>
            </a:extLst>
          </p:cNvPr>
          <p:cNvGraphicFramePr>
            <a:graphicFrameLocks noGrp="1"/>
          </p:cNvGraphicFramePr>
          <p:nvPr>
            <p:ph idx="1"/>
            <p:extLst>
              <p:ext uri="{D42A27DB-BD31-4B8C-83A1-F6EECF244321}">
                <p14:modId xmlns:p14="http://schemas.microsoft.com/office/powerpoint/2010/main" val="1507537939"/>
              </p:ext>
            </p:extLst>
          </p:nvPr>
        </p:nvGraphicFramePr>
        <p:xfrm>
          <a:off x="749508" y="2023672"/>
          <a:ext cx="10897849" cy="421581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49056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8D39870-F44A-5C40-8E0C-CBCB30270C3B}"/>
              </a:ext>
            </a:extLst>
          </p:cNvPr>
          <p:cNvSpPr>
            <a:spLocks noGrp="1"/>
          </p:cNvSpPr>
          <p:nvPr>
            <p:ph type="title"/>
          </p:nvPr>
        </p:nvSpPr>
        <p:spPr/>
        <p:txBody>
          <a:bodyPr/>
          <a:lstStyle/>
          <a:p>
            <a:r>
              <a:rPr lang="tr-TR" dirty="0"/>
              <a:t>Aktif öğrenme</a:t>
            </a:r>
          </a:p>
        </p:txBody>
      </p:sp>
      <p:graphicFrame>
        <p:nvGraphicFramePr>
          <p:cNvPr id="4" name="İçerik Yer Tutucusu 3">
            <a:extLst>
              <a:ext uri="{FF2B5EF4-FFF2-40B4-BE49-F238E27FC236}">
                <a16:creationId xmlns:a16="http://schemas.microsoft.com/office/drawing/2014/main" id="{69CC979D-0D19-0342-A40F-7E9808A88BD6}"/>
              </a:ext>
            </a:extLst>
          </p:cNvPr>
          <p:cNvGraphicFramePr>
            <a:graphicFrameLocks noGrp="1"/>
          </p:cNvGraphicFramePr>
          <p:nvPr>
            <p:ph idx="1"/>
            <p:extLst>
              <p:ext uri="{D42A27DB-BD31-4B8C-83A1-F6EECF244321}">
                <p14:modId xmlns:p14="http://schemas.microsoft.com/office/powerpoint/2010/main" val="415257763"/>
              </p:ext>
            </p:extLst>
          </p:nvPr>
        </p:nvGraphicFramePr>
        <p:xfrm>
          <a:off x="913774" y="2367093"/>
          <a:ext cx="10928455" cy="41386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326522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CA954CD-04A9-1743-AE00-28DE762984AF}"/>
              </a:ext>
            </a:extLst>
          </p:cNvPr>
          <p:cNvSpPr>
            <a:spLocks noGrp="1"/>
          </p:cNvSpPr>
          <p:nvPr>
            <p:ph type="title"/>
          </p:nvPr>
        </p:nvSpPr>
        <p:spPr>
          <a:xfrm>
            <a:off x="913774" y="0"/>
            <a:ext cx="10364451" cy="1596177"/>
          </a:xfrm>
        </p:spPr>
        <p:txBody>
          <a:bodyPr/>
          <a:lstStyle/>
          <a:p>
            <a:r>
              <a:rPr lang="tr-TR" dirty="0"/>
              <a:t>Aktif öğrenme</a:t>
            </a:r>
          </a:p>
        </p:txBody>
      </p:sp>
      <p:graphicFrame>
        <p:nvGraphicFramePr>
          <p:cNvPr id="5" name="İçerik Yer Tutucusu 4">
            <a:extLst>
              <a:ext uri="{FF2B5EF4-FFF2-40B4-BE49-F238E27FC236}">
                <a16:creationId xmlns:a16="http://schemas.microsoft.com/office/drawing/2014/main" id="{A140053A-9D91-D049-8023-7A8221665A1D}"/>
              </a:ext>
            </a:extLst>
          </p:cNvPr>
          <p:cNvGraphicFramePr>
            <a:graphicFrameLocks noGrp="1"/>
          </p:cNvGraphicFramePr>
          <p:nvPr>
            <p:ph idx="1"/>
            <p:extLst>
              <p:ext uri="{D42A27DB-BD31-4B8C-83A1-F6EECF244321}">
                <p14:modId xmlns:p14="http://schemas.microsoft.com/office/powerpoint/2010/main" val="3202649367"/>
              </p:ext>
            </p:extLst>
          </p:nvPr>
        </p:nvGraphicFramePr>
        <p:xfrm>
          <a:off x="-2563318" y="1094281"/>
          <a:ext cx="9878517" cy="550139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Dikdörtgen 3">
            <a:extLst>
              <a:ext uri="{FF2B5EF4-FFF2-40B4-BE49-F238E27FC236}">
                <a16:creationId xmlns:a16="http://schemas.microsoft.com/office/drawing/2014/main" id="{3F8256EC-89D2-624B-BB27-6C91EF086EFA}"/>
              </a:ext>
            </a:extLst>
          </p:cNvPr>
          <p:cNvSpPr/>
          <p:nvPr/>
        </p:nvSpPr>
        <p:spPr>
          <a:xfrm>
            <a:off x="4151962" y="2579425"/>
            <a:ext cx="6326474" cy="1938992"/>
          </a:xfrm>
          <a:prstGeom prst="rect">
            <a:avLst/>
          </a:prstGeom>
          <a:noFill/>
          <a:scene3d>
            <a:camera prst="perspectiveHeroicExtremeLeftFacing"/>
            <a:lightRig rig="threePt" dir="t"/>
          </a:scene3d>
        </p:spPr>
        <p:txBody>
          <a:bodyPr wrap="square" lIns="91440" tIns="45720" rIns="91440" bIns="45720">
            <a:spAutoFit/>
          </a:bodyPr>
          <a:lstStyle/>
          <a:p>
            <a:pPr algn="ctr"/>
            <a:r>
              <a:rPr lang="tr-TR" sz="400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NE DUYDUYSAM UNUTURUM,</a:t>
            </a:r>
          </a:p>
          <a:p>
            <a:pPr algn="ctr"/>
            <a:r>
              <a:rPr lang="tr-TR" sz="400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 NE GÖRÜRSEM HATIRLARIM,</a:t>
            </a:r>
          </a:p>
          <a:p>
            <a:pPr algn="ctr"/>
            <a:r>
              <a:rPr lang="tr-TR" sz="400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 NE YAPARSAM ANLARIM.</a:t>
            </a:r>
            <a:endParaRPr lang="tr-TR" sz="40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p:txBody>
      </p:sp>
    </p:spTree>
    <p:extLst>
      <p:ext uri="{BB962C8B-B14F-4D97-AF65-F5344CB8AC3E}">
        <p14:creationId xmlns:p14="http://schemas.microsoft.com/office/powerpoint/2010/main" val="40416145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4700B9B-F8EE-A34B-A160-28343DD5DB96}"/>
              </a:ext>
            </a:extLst>
          </p:cNvPr>
          <p:cNvSpPr>
            <a:spLocks noGrp="1"/>
          </p:cNvSpPr>
          <p:nvPr>
            <p:ph type="title"/>
          </p:nvPr>
        </p:nvSpPr>
        <p:spPr/>
        <p:txBody>
          <a:bodyPr/>
          <a:lstStyle/>
          <a:p>
            <a:r>
              <a:rPr lang="tr-TR" dirty="0"/>
              <a:t>BEYİN TEMELLİ ÖĞRENME</a:t>
            </a:r>
          </a:p>
        </p:txBody>
      </p:sp>
      <p:graphicFrame>
        <p:nvGraphicFramePr>
          <p:cNvPr id="4" name="İçerik Yer Tutucusu 3">
            <a:extLst>
              <a:ext uri="{FF2B5EF4-FFF2-40B4-BE49-F238E27FC236}">
                <a16:creationId xmlns:a16="http://schemas.microsoft.com/office/drawing/2014/main" id="{E51E9AFC-B8F1-324E-8F02-D581AB810733}"/>
              </a:ext>
            </a:extLst>
          </p:cNvPr>
          <p:cNvGraphicFramePr>
            <a:graphicFrameLocks noGrp="1"/>
          </p:cNvGraphicFramePr>
          <p:nvPr>
            <p:ph idx="1"/>
            <p:extLst>
              <p:ext uri="{D42A27DB-BD31-4B8C-83A1-F6EECF244321}">
                <p14:modId xmlns:p14="http://schemas.microsoft.com/office/powerpoint/2010/main" val="907211497"/>
              </p:ext>
            </p:extLst>
          </p:nvPr>
        </p:nvGraphicFramePr>
        <p:xfrm>
          <a:off x="913775" y="2367093"/>
          <a:ext cx="10364452" cy="342410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978912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417A413-BB00-044A-8662-99D5144DA426}"/>
              </a:ext>
            </a:extLst>
          </p:cNvPr>
          <p:cNvSpPr>
            <a:spLocks noGrp="1"/>
          </p:cNvSpPr>
          <p:nvPr>
            <p:ph type="title"/>
          </p:nvPr>
        </p:nvSpPr>
        <p:spPr/>
        <p:txBody>
          <a:bodyPr/>
          <a:lstStyle/>
          <a:p>
            <a:r>
              <a:rPr lang="tr-TR" dirty="0"/>
              <a:t>BEYİN TEMELLİ ÖĞRENME</a:t>
            </a:r>
          </a:p>
        </p:txBody>
      </p:sp>
      <p:graphicFrame>
        <p:nvGraphicFramePr>
          <p:cNvPr id="7" name="İçerik Yer Tutucusu 6">
            <a:extLst>
              <a:ext uri="{FF2B5EF4-FFF2-40B4-BE49-F238E27FC236}">
                <a16:creationId xmlns:a16="http://schemas.microsoft.com/office/drawing/2014/main" id="{9C163DA3-F83D-114B-938B-418EF1173277}"/>
              </a:ext>
            </a:extLst>
          </p:cNvPr>
          <p:cNvGraphicFramePr>
            <a:graphicFrameLocks noGrp="1"/>
          </p:cNvGraphicFramePr>
          <p:nvPr>
            <p:ph idx="1"/>
            <p:extLst>
              <p:ext uri="{D42A27DB-BD31-4B8C-83A1-F6EECF244321}">
                <p14:modId xmlns:p14="http://schemas.microsoft.com/office/powerpoint/2010/main" val="1933564641"/>
              </p:ext>
            </p:extLst>
          </p:nvPr>
        </p:nvGraphicFramePr>
        <p:xfrm>
          <a:off x="269822" y="1768839"/>
          <a:ext cx="11422505" cy="494675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310818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DD38180-1555-4B46-82B6-93B038F0CC9F}"/>
              </a:ext>
            </a:extLst>
          </p:cNvPr>
          <p:cNvSpPr>
            <a:spLocks noGrp="1"/>
          </p:cNvSpPr>
          <p:nvPr>
            <p:ph type="title"/>
          </p:nvPr>
        </p:nvSpPr>
        <p:spPr/>
        <p:txBody>
          <a:bodyPr/>
          <a:lstStyle/>
          <a:p>
            <a:r>
              <a:rPr lang="tr-TR" dirty="0"/>
              <a:t>PROBLEME DAYALI ÖĞRENME</a:t>
            </a:r>
          </a:p>
        </p:txBody>
      </p:sp>
      <p:graphicFrame>
        <p:nvGraphicFramePr>
          <p:cNvPr id="4" name="İçerik Yer Tutucusu 3">
            <a:extLst>
              <a:ext uri="{FF2B5EF4-FFF2-40B4-BE49-F238E27FC236}">
                <a16:creationId xmlns:a16="http://schemas.microsoft.com/office/drawing/2014/main" id="{811640EE-AD5E-874C-B224-364BBB2008F0}"/>
              </a:ext>
            </a:extLst>
          </p:cNvPr>
          <p:cNvGraphicFramePr>
            <a:graphicFrameLocks noGrp="1"/>
          </p:cNvGraphicFramePr>
          <p:nvPr>
            <p:ph idx="1"/>
            <p:extLst>
              <p:ext uri="{D42A27DB-BD31-4B8C-83A1-F6EECF244321}">
                <p14:modId xmlns:p14="http://schemas.microsoft.com/office/powerpoint/2010/main" val="1356498650"/>
              </p:ext>
            </p:extLst>
          </p:nvPr>
        </p:nvGraphicFramePr>
        <p:xfrm>
          <a:off x="239843" y="1918741"/>
          <a:ext cx="11797259" cy="482683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089400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243E5E8-E7E5-6047-A0BF-35C3B007D191}"/>
              </a:ext>
            </a:extLst>
          </p:cNvPr>
          <p:cNvSpPr>
            <a:spLocks noGrp="1"/>
          </p:cNvSpPr>
          <p:nvPr>
            <p:ph type="title"/>
          </p:nvPr>
        </p:nvSpPr>
        <p:spPr/>
        <p:txBody>
          <a:bodyPr/>
          <a:lstStyle/>
          <a:p>
            <a:r>
              <a:rPr lang="tr-TR" dirty="0"/>
              <a:t>PROBLEME DAYALI ÖĞRENME</a:t>
            </a:r>
          </a:p>
        </p:txBody>
      </p:sp>
      <p:graphicFrame>
        <p:nvGraphicFramePr>
          <p:cNvPr id="4" name="İçerik Yer Tutucusu 3">
            <a:extLst>
              <a:ext uri="{FF2B5EF4-FFF2-40B4-BE49-F238E27FC236}">
                <a16:creationId xmlns:a16="http://schemas.microsoft.com/office/drawing/2014/main" id="{4268CD7F-BE93-8E42-B33B-71BE3B63ED9C}"/>
              </a:ext>
            </a:extLst>
          </p:cNvPr>
          <p:cNvGraphicFramePr>
            <a:graphicFrameLocks noGrp="1"/>
          </p:cNvGraphicFramePr>
          <p:nvPr>
            <p:ph idx="1"/>
            <p:extLst>
              <p:ext uri="{D42A27DB-BD31-4B8C-83A1-F6EECF244321}">
                <p14:modId xmlns:p14="http://schemas.microsoft.com/office/powerpoint/2010/main" val="1136196689"/>
              </p:ext>
            </p:extLst>
          </p:nvPr>
        </p:nvGraphicFramePr>
        <p:xfrm>
          <a:off x="913775" y="2367093"/>
          <a:ext cx="10364452" cy="342410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98533241"/>
      </p:ext>
    </p:extLst>
  </p:cSld>
  <p:clrMapOvr>
    <a:masterClrMapping/>
  </p:clrMapOvr>
</p:sld>
</file>

<file path=ppt/theme/theme1.xml><?xml version="1.0" encoding="utf-8"?>
<a:theme xmlns:a="http://schemas.openxmlformats.org/drawingml/2006/main" name="Damla">
  <a:themeElements>
    <a:clrScheme name="Damla">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amla">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la">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{04870501-9771-5441-8896-D662CC6BADA1}tf10001073</Template>
  <TotalTime>2901</TotalTime>
  <Words>1065</Words>
  <Application>Microsoft Macintosh PowerPoint</Application>
  <PresentationFormat>Geniş ekran</PresentationFormat>
  <Paragraphs>170</Paragraphs>
  <Slides>26</Slides>
  <Notes>1</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26</vt:i4>
      </vt:variant>
    </vt:vector>
  </HeadingPairs>
  <TitlesOfParts>
    <vt:vector size="30" baseType="lpstr">
      <vt:lpstr>Arial</vt:lpstr>
      <vt:lpstr>Calibri</vt:lpstr>
      <vt:lpstr>Tw Cen MT</vt:lpstr>
      <vt:lpstr>Damla</vt:lpstr>
      <vt:lpstr>ÖĞRETİM İLKE VE YÖNTEMLERİ</vt:lpstr>
      <vt:lpstr>DERS İÇERİĞİ</vt:lpstr>
      <vt:lpstr>OKULDA ÖĞRENME MODELİ</vt:lpstr>
      <vt:lpstr>OKULDA ÖĞRENME MODELİ</vt:lpstr>
      <vt:lpstr>TAM ÖĞRENME MODELİ</vt:lpstr>
      <vt:lpstr>Tam öğrenme modeli</vt:lpstr>
      <vt:lpstr>Tam öğrenme modeli</vt:lpstr>
      <vt:lpstr>Tam öğrenme modeli </vt:lpstr>
      <vt:lpstr>SLAVİN’İN ETKİLİ ÖĞRETİM MODELİ</vt:lpstr>
      <vt:lpstr>SLAVİN’İN ETKİLİ ÖĞRETİM MODELİ</vt:lpstr>
      <vt:lpstr>GAGNE’NİN ÖĞRETİM DURUMLARI MODELİ</vt:lpstr>
      <vt:lpstr>GAGNE’NİN ÖĞRETİM DURUMLARI MODELİ</vt:lpstr>
      <vt:lpstr>GAGNE’NİN ÖĞRETİM DURUMLARI MODELİ</vt:lpstr>
      <vt:lpstr>KOLB'UN YAŞANTI TEMELLİ ÖĞRETİM MODELİ</vt:lpstr>
      <vt:lpstr>KOLB'UN YAŞANTI TEMELLİ ÖĞRETİM MODELİ</vt:lpstr>
      <vt:lpstr>KOLB'UN YAŞANTI TEMELLİ ÖĞRETİM MODELİ</vt:lpstr>
      <vt:lpstr>DUNN VE DUNN ÖĞRENME STİLİ MODELİ</vt:lpstr>
      <vt:lpstr>DUNN VE DUNN ÖĞRENME STİLİ MODELİ</vt:lpstr>
      <vt:lpstr>DUNN VE DUNN ÖĞRENME STİLİ MODELİ</vt:lpstr>
      <vt:lpstr>Aktif öğrenme</vt:lpstr>
      <vt:lpstr>Aktif öğrenme</vt:lpstr>
      <vt:lpstr>Aktif öğrenme</vt:lpstr>
      <vt:lpstr>BEYİN TEMELLİ ÖĞRENME</vt:lpstr>
      <vt:lpstr>BEYİN TEMELLİ ÖĞRENME</vt:lpstr>
      <vt:lpstr>PROBLEME DAYALI ÖĞRENME</vt:lpstr>
      <vt:lpstr>PROBLEME DAYALI ÖĞRENME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ÖĞRETİM İLKE VE YÖNTEMLERİ</dc:title>
  <dc:creator>ELİF SOBİ</dc:creator>
  <cp:lastModifiedBy>ELİF SOBİ</cp:lastModifiedBy>
  <cp:revision>3</cp:revision>
  <dcterms:created xsi:type="dcterms:W3CDTF">2021-11-08T20:30:43Z</dcterms:created>
  <dcterms:modified xsi:type="dcterms:W3CDTF">2021-11-10T20:54:18Z</dcterms:modified>
</cp:coreProperties>
</file>